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42"/>
  </p:notesMasterIdLst>
  <p:handoutMasterIdLst>
    <p:handoutMasterId r:id="rId43"/>
  </p:handoutMasterIdLst>
  <p:sldIdLst>
    <p:sldId id="256" r:id="rId5"/>
    <p:sldId id="257" r:id="rId6"/>
    <p:sldId id="258" r:id="rId7"/>
    <p:sldId id="259" r:id="rId8"/>
    <p:sldId id="260" r:id="rId9"/>
    <p:sldId id="261" r:id="rId10"/>
    <p:sldId id="262" r:id="rId11"/>
    <p:sldId id="263" r:id="rId12"/>
    <p:sldId id="265" r:id="rId13"/>
    <p:sldId id="266" r:id="rId14"/>
    <p:sldId id="288" r:id="rId15"/>
    <p:sldId id="267" r:id="rId16"/>
    <p:sldId id="290" r:id="rId17"/>
    <p:sldId id="291" r:id="rId18"/>
    <p:sldId id="270" r:id="rId19"/>
    <p:sldId id="268" r:id="rId20"/>
    <p:sldId id="292" r:id="rId21"/>
    <p:sldId id="293" r:id="rId22"/>
    <p:sldId id="272" r:id="rId23"/>
    <p:sldId id="264" r:id="rId24"/>
    <p:sldId id="294" r:id="rId25"/>
    <p:sldId id="289" r:id="rId26"/>
    <p:sldId id="295" r:id="rId27"/>
    <p:sldId id="271" r:id="rId28"/>
    <p:sldId id="296" r:id="rId29"/>
    <p:sldId id="297" r:id="rId30"/>
    <p:sldId id="298" r:id="rId31"/>
    <p:sldId id="299" r:id="rId32"/>
    <p:sldId id="277" r:id="rId33"/>
    <p:sldId id="273" r:id="rId34"/>
    <p:sldId id="301" r:id="rId35"/>
    <p:sldId id="300" r:id="rId36"/>
    <p:sldId id="281" r:id="rId37"/>
    <p:sldId id="302" r:id="rId38"/>
    <p:sldId id="303" r:id="rId39"/>
    <p:sldId id="287" r:id="rId40"/>
    <p:sldId id="304" r:id="rId41"/>
  </p:sldIdLst>
  <p:sldSz cx="9144000" cy="5143500" type="screen16x9"/>
  <p:notesSz cx="6858000" cy="9144000"/>
  <p:embeddedFontLst>
    <p:embeddedFont>
      <p:font typeface="Exo 2" panose="020B0604020202020204" charset="0"/>
      <p:regular r:id="rId44"/>
      <p:bold r:id="rId45"/>
      <p:italic r:id="rId46"/>
      <p:boldItalic r:id="rId47"/>
    </p:embeddedFont>
    <p:embeddedFont>
      <p:font typeface="Roboto" panose="020B0604020202020204" charset="0"/>
      <p:regular r:id="rId48"/>
      <p:bold r:id="rId49"/>
      <p:italic r:id="rId50"/>
      <p:boldItalic r:id="rId51"/>
    </p:embeddedFont>
    <p:embeddedFont>
      <p:font typeface="Roboto Condensed" panose="020B0604020202020204" charset="0"/>
      <p:regular r:id="rId52"/>
      <p:bold r:id="rId53"/>
      <p:italic r:id="rId54"/>
      <p:boldItalic r:id="rId55"/>
    </p:embeddedFont>
    <p:embeddedFont>
      <p:font typeface="Roboto Condensed Light" panose="020B0604020202020204" charset="0"/>
      <p:regular r:id="rId56"/>
      <p:bold r:id="rId57"/>
      <p:italic r:id="rId58"/>
      <p:boldItalic r:id="rId59"/>
    </p:embeddedFont>
    <p:embeddedFont>
      <p:font typeface="Roboto Light" panose="020B0604020202020204"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ge Ramón Vergara Quezada" initials="JRVQ" lastIdx="1" clrIdx="0">
    <p:extLst>
      <p:ext uri="{19B8F6BF-5375-455C-9EA6-DF929625EA0E}">
        <p15:presenceInfo xmlns:p15="http://schemas.microsoft.com/office/powerpoint/2012/main" userId="S-1-5-21-47784104-3458967963-3134367581-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8EE86C-218F-4CB8-B60D-50DBD46EEC11}" v="399" dt="2023-01-05T19:20:28.201"/>
    <p1510:client id="{770D322B-E633-4AE8-88F5-B28B747647C6}" v="77" dt="2023-01-05T17:03:30.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 De Jesús Toloza González" userId="51f526db-1b73-4b0b-a5a2-5171dc1633d3" providerId="ADAL" clId="{698EE86C-218F-4CB8-B60D-50DBD46EEC11}"/>
    <pc:docChg chg="undo custSel modSld sldOrd">
      <pc:chgData name="Angel De Jesús Toloza González" userId="51f526db-1b73-4b0b-a5a2-5171dc1633d3" providerId="ADAL" clId="{698EE86C-218F-4CB8-B60D-50DBD46EEC11}" dt="2023-01-05T19:20:28.201" v="447" actId="20577"/>
      <pc:docMkLst>
        <pc:docMk/>
      </pc:docMkLst>
      <pc:sldChg chg="addSp delSp modSp mod">
        <pc:chgData name="Angel De Jesús Toloza González" userId="51f526db-1b73-4b0b-a5a2-5171dc1633d3" providerId="ADAL" clId="{698EE86C-218F-4CB8-B60D-50DBD46EEC11}" dt="2023-01-05T19:13:27.027" v="325" actId="207"/>
        <pc:sldMkLst>
          <pc:docMk/>
          <pc:sldMk cId="0" sldId="256"/>
        </pc:sldMkLst>
        <pc:spChg chg="add del mod">
          <ac:chgData name="Angel De Jesús Toloza González" userId="51f526db-1b73-4b0b-a5a2-5171dc1633d3" providerId="ADAL" clId="{698EE86C-218F-4CB8-B60D-50DBD46EEC11}" dt="2023-01-05T19:12:01.957" v="316"/>
          <ac:spMkLst>
            <pc:docMk/>
            <pc:sldMk cId="0" sldId="256"/>
            <ac:spMk id="2" creationId="{B0C8FA96-EF6A-E23F-E111-EF82BBA6F0B8}"/>
          </ac:spMkLst>
        </pc:spChg>
        <pc:spChg chg="add mod">
          <ac:chgData name="Angel De Jesús Toloza González" userId="51f526db-1b73-4b0b-a5a2-5171dc1633d3" providerId="ADAL" clId="{698EE86C-218F-4CB8-B60D-50DBD46EEC11}" dt="2023-01-05T19:13:27.027" v="325" actId="207"/>
          <ac:spMkLst>
            <pc:docMk/>
            <pc:sldMk cId="0" sldId="256"/>
            <ac:spMk id="3" creationId="{7C37B102-B085-F105-B19A-6D2D98DC01E7}"/>
          </ac:spMkLst>
        </pc:spChg>
      </pc:sldChg>
      <pc:sldChg chg="addSp modSp mod ord">
        <pc:chgData name="Angel De Jesús Toloza González" userId="51f526db-1b73-4b0b-a5a2-5171dc1633d3" providerId="ADAL" clId="{698EE86C-218F-4CB8-B60D-50DBD46EEC11}" dt="2023-01-05T19:20:28.201" v="447" actId="20577"/>
        <pc:sldMkLst>
          <pc:docMk/>
          <pc:sldMk cId="0" sldId="257"/>
        </pc:sldMkLst>
        <pc:spChg chg="add mod">
          <ac:chgData name="Angel De Jesús Toloza González" userId="51f526db-1b73-4b0b-a5a2-5171dc1633d3" providerId="ADAL" clId="{698EE86C-218F-4CB8-B60D-50DBD46EEC11}" dt="2023-01-05T19:20:28.201" v="447" actId="20577"/>
          <ac:spMkLst>
            <pc:docMk/>
            <pc:sldMk cId="0" sldId="257"/>
            <ac:spMk id="2" creationId="{1037D4B9-E944-C5CB-296A-051843DB7900}"/>
          </ac:spMkLst>
        </pc:spChg>
      </pc:sldChg>
      <pc:sldChg chg="addSp modSp mod">
        <pc:chgData name="Angel De Jesús Toloza González" userId="51f526db-1b73-4b0b-a5a2-5171dc1633d3" providerId="ADAL" clId="{698EE86C-218F-4CB8-B60D-50DBD46EEC11}" dt="2023-01-05T19:20:20.727" v="445" actId="20577"/>
        <pc:sldMkLst>
          <pc:docMk/>
          <pc:sldMk cId="0" sldId="258"/>
        </pc:sldMkLst>
        <pc:spChg chg="add mod">
          <ac:chgData name="Angel De Jesús Toloza González" userId="51f526db-1b73-4b0b-a5a2-5171dc1633d3" providerId="ADAL" clId="{698EE86C-218F-4CB8-B60D-50DBD46EEC11}" dt="2023-01-05T19:20:20.727" v="445" actId="20577"/>
          <ac:spMkLst>
            <pc:docMk/>
            <pc:sldMk cId="0" sldId="258"/>
            <ac:spMk id="2" creationId="{795D2F21-D8C0-A0A8-F6E7-53615539B6E2}"/>
          </ac:spMkLst>
        </pc:spChg>
      </pc:sldChg>
      <pc:sldChg chg="addSp delSp modSp mod">
        <pc:chgData name="Angel De Jesús Toloza González" userId="51f526db-1b73-4b0b-a5a2-5171dc1633d3" providerId="ADAL" clId="{698EE86C-218F-4CB8-B60D-50DBD46EEC11}" dt="2023-01-05T19:20:15.547" v="443" actId="20577"/>
        <pc:sldMkLst>
          <pc:docMk/>
          <pc:sldMk cId="0" sldId="259"/>
        </pc:sldMkLst>
        <pc:spChg chg="add mod">
          <ac:chgData name="Angel De Jesús Toloza González" userId="51f526db-1b73-4b0b-a5a2-5171dc1633d3" providerId="ADAL" clId="{698EE86C-218F-4CB8-B60D-50DBD46EEC11}" dt="2023-01-05T19:20:15.547" v="443" actId="20577"/>
          <ac:spMkLst>
            <pc:docMk/>
            <pc:sldMk cId="0" sldId="259"/>
            <ac:spMk id="2" creationId="{A7D98DFB-2049-B152-BD5E-0364817E53DF}"/>
          </ac:spMkLst>
        </pc:spChg>
        <pc:spChg chg="add del mod">
          <ac:chgData name="Angel De Jesús Toloza González" userId="51f526db-1b73-4b0b-a5a2-5171dc1633d3" providerId="ADAL" clId="{698EE86C-218F-4CB8-B60D-50DBD46EEC11}" dt="2023-01-05T17:12:58.174" v="312" actId="478"/>
          <ac:spMkLst>
            <pc:docMk/>
            <pc:sldMk cId="0" sldId="259"/>
            <ac:spMk id="2" creationId="{CA19E813-A6A6-6DC9-8703-565EBDF64C0C}"/>
          </ac:spMkLst>
        </pc:spChg>
        <pc:spChg chg="add del mod">
          <ac:chgData name="Angel De Jesús Toloza González" userId="51f526db-1b73-4b0b-a5a2-5171dc1633d3" providerId="ADAL" clId="{698EE86C-218F-4CB8-B60D-50DBD46EEC11}" dt="2023-01-05T17:12:58.174" v="312" actId="478"/>
          <ac:spMkLst>
            <pc:docMk/>
            <pc:sldMk cId="0" sldId="259"/>
            <ac:spMk id="171" creationId="{00000000-0000-0000-0000-000000000000}"/>
          </ac:spMkLst>
        </pc:spChg>
        <pc:picChg chg="add del">
          <ac:chgData name="Angel De Jesús Toloza González" userId="51f526db-1b73-4b0b-a5a2-5171dc1633d3" providerId="ADAL" clId="{698EE86C-218F-4CB8-B60D-50DBD46EEC11}" dt="2023-01-05T17:12:58.740" v="313"/>
          <ac:picMkLst>
            <pc:docMk/>
            <pc:sldMk cId="0" sldId="259"/>
            <ac:picMk id="1026" creationId="{BBD5623C-4F4B-EE24-273D-FCB5081DBC96}"/>
          </ac:picMkLst>
        </pc:picChg>
      </pc:sldChg>
      <pc:sldChg chg="addSp modSp mod">
        <pc:chgData name="Angel De Jesús Toloza González" userId="51f526db-1b73-4b0b-a5a2-5171dc1633d3" providerId="ADAL" clId="{698EE86C-218F-4CB8-B60D-50DBD46EEC11}" dt="2023-01-05T19:20:08.907" v="441" actId="20577"/>
        <pc:sldMkLst>
          <pc:docMk/>
          <pc:sldMk cId="0" sldId="260"/>
        </pc:sldMkLst>
        <pc:spChg chg="add mod">
          <ac:chgData name="Angel De Jesús Toloza González" userId="51f526db-1b73-4b0b-a5a2-5171dc1633d3" providerId="ADAL" clId="{698EE86C-218F-4CB8-B60D-50DBD46EEC11}" dt="2023-01-05T19:20:08.907" v="441" actId="20577"/>
          <ac:spMkLst>
            <pc:docMk/>
            <pc:sldMk cId="0" sldId="260"/>
            <ac:spMk id="2" creationId="{ACC15AFC-2C97-EBFA-0A2F-A521D4A4FCAE}"/>
          </ac:spMkLst>
        </pc:spChg>
      </pc:sldChg>
      <pc:sldChg chg="addSp modSp mod">
        <pc:chgData name="Angel De Jesús Toloza González" userId="51f526db-1b73-4b0b-a5a2-5171dc1633d3" providerId="ADAL" clId="{698EE86C-218F-4CB8-B60D-50DBD46EEC11}" dt="2023-01-05T19:20:01.380" v="439" actId="20577"/>
        <pc:sldMkLst>
          <pc:docMk/>
          <pc:sldMk cId="0" sldId="261"/>
        </pc:sldMkLst>
        <pc:spChg chg="add mod">
          <ac:chgData name="Angel De Jesús Toloza González" userId="51f526db-1b73-4b0b-a5a2-5171dc1633d3" providerId="ADAL" clId="{698EE86C-218F-4CB8-B60D-50DBD46EEC11}" dt="2023-01-05T19:20:01.380" v="439" actId="20577"/>
          <ac:spMkLst>
            <pc:docMk/>
            <pc:sldMk cId="0" sldId="261"/>
            <ac:spMk id="2" creationId="{D0FA1BA3-C3C5-5E42-87C6-51C6E999F0E7}"/>
          </ac:spMkLst>
        </pc:spChg>
      </pc:sldChg>
      <pc:sldChg chg="addSp modSp mod">
        <pc:chgData name="Angel De Jesús Toloza González" userId="51f526db-1b73-4b0b-a5a2-5171dc1633d3" providerId="ADAL" clId="{698EE86C-218F-4CB8-B60D-50DBD46EEC11}" dt="2023-01-05T19:19:54.177" v="437" actId="20577"/>
        <pc:sldMkLst>
          <pc:docMk/>
          <pc:sldMk cId="0" sldId="262"/>
        </pc:sldMkLst>
        <pc:spChg chg="add mod">
          <ac:chgData name="Angel De Jesús Toloza González" userId="51f526db-1b73-4b0b-a5a2-5171dc1633d3" providerId="ADAL" clId="{698EE86C-218F-4CB8-B60D-50DBD46EEC11}" dt="2023-01-05T19:19:54.177" v="437" actId="20577"/>
          <ac:spMkLst>
            <pc:docMk/>
            <pc:sldMk cId="0" sldId="262"/>
            <ac:spMk id="2" creationId="{1DE02083-8D0D-3CD0-76B0-67AF6DB4CB0C}"/>
          </ac:spMkLst>
        </pc:spChg>
      </pc:sldChg>
      <pc:sldChg chg="addSp modSp mod">
        <pc:chgData name="Angel De Jesús Toloza González" userId="51f526db-1b73-4b0b-a5a2-5171dc1633d3" providerId="ADAL" clId="{698EE86C-218F-4CB8-B60D-50DBD46EEC11}" dt="2023-01-05T19:19:39.005" v="435" actId="20577"/>
        <pc:sldMkLst>
          <pc:docMk/>
          <pc:sldMk cId="0" sldId="263"/>
        </pc:sldMkLst>
        <pc:spChg chg="add mod">
          <ac:chgData name="Angel De Jesús Toloza González" userId="51f526db-1b73-4b0b-a5a2-5171dc1633d3" providerId="ADAL" clId="{698EE86C-218F-4CB8-B60D-50DBD46EEC11}" dt="2023-01-05T19:19:39.005" v="435" actId="20577"/>
          <ac:spMkLst>
            <pc:docMk/>
            <pc:sldMk cId="0" sldId="263"/>
            <ac:spMk id="2" creationId="{3810EB0A-DC17-CA5E-7F12-14247E97B19B}"/>
          </ac:spMkLst>
        </pc:spChg>
      </pc:sldChg>
      <pc:sldChg chg="addSp modSp mod">
        <pc:chgData name="Angel De Jesús Toloza González" userId="51f526db-1b73-4b0b-a5a2-5171dc1633d3" providerId="ADAL" clId="{698EE86C-218F-4CB8-B60D-50DBD46EEC11}" dt="2023-01-05T19:18:25.003" v="424" actId="20577"/>
        <pc:sldMkLst>
          <pc:docMk/>
          <pc:sldMk cId="1811308291" sldId="264"/>
        </pc:sldMkLst>
        <pc:spChg chg="add mod">
          <ac:chgData name="Angel De Jesús Toloza González" userId="51f526db-1b73-4b0b-a5a2-5171dc1633d3" providerId="ADAL" clId="{698EE86C-218F-4CB8-B60D-50DBD46EEC11}" dt="2023-01-05T19:18:25.003" v="424" actId="20577"/>
          <ac:spMkLst>
            <pc:docMk/>
            <pc:sldMk cId="1811308291" sldId="264"/>
            <ac:spMk id="2" creationId="{159A3100-4567-6E08-AF1F-CAC9CFA5EE9E}"/>
          </ac:spMkLst>
        </pc:spChg>
      </pc:sldChg>
      <pc:sldChg chg="addSp modSp mod">
        <pc:chgData name="Angel De Jesús Toloza González" userId="51f526db-1b73-4b0b-a5a2-5171dc1633d3" providerId="ADAL" clId="{698EE86C-218F-4CB8-B60D-50DBD46EEC11}" dt="2023-01-05T19:19:33.219" v="433" actId="20577"/>
        <pc:sldMkLst>
          <pc:docMk/>
          <pc:sldMk cId="0" sldId="265"/>
        </pc:sldMkLst>
        <pc:spChg chg="add mod">
          <ac:chgData name="Angel De Jesús Toloza González" userId="51f526db-1b73-4b0b-a5a2-5171dc1633d3" providerId="ADAL" clId="{698EE86C-218F-4CB8-B60D-50DBD46EEC11}" dt="2023-01-05T19:19:33.219" v="433" actId="20577"/>
          <ac:spMkLst>
            <pc:docMk/>
            <pc:sldMk cId="0" sldId="265"/>
            <ac:spMk id="2" creationId="{51A03FC6-82F2-0CEE-2332-D0F4558A07F4}"/>
          </ac:spMkLst>
        </pc:spChg>
      </pc:sldChg>
      <pc:sldChg chg="addSp modSp mod">
        <pc:chgData name="Angel De Jesús Toloza González" userId="51f526db-1b73-4b0b-a5a2-5171dc1633d3" providerId="ADAL" clId="{698EE86C-218F-4CB8-B60D-50DBD46EEC11}" dt="2023-01-05T19:14:10.610" v="336" actId="20577"/>
        <pc:sldMkLst>
          <pc:docMk/>
          <pc:sldMk cId="0" sldId="266"/>
        </pc:sldMkLst>
        <pc:spChg chg="add mod">
          <ac:chgData name="Angel De Jesús Toloza González" userId="51f526db-1b73-4b0b-a5a2-5171dc1633d3" providerId="ADAL" clId="{698EE86C-218F-4CB8-B60D-50DBD46EEC11}" dt="2023-01-05T19:14:10.610" v="336" actId="20577"/>
          <ac:spMkLst>
            <pc:docMk/>
            <pc:sldMk cId="0" sldId="266"/>
            <ac:spMk id="2" creationId="{408EA728-FDCB-953E-EFDD-0AC75BF22662}"/>
          </ac:spMkLst>
        </pc:spChg>
      </pc:sldChg>
      <pc:sldChg chg="addSp modSp mod">
        <pc:chgData name="Angel De Jesús Toloza González" userId="51f526db-1b73-4b0b-a5a2-5171dc1633d3" providerId="ADAL" clId="{698EE86C-218F-4CB8-B60D-50DBD46EEC11}" dt="2023-01-05T19:19:19.325" v="431" actId="20577"/>
        <pc:sldMkLst>
          <pc:docMk/>
          <pc:sldMk cId="0" sldId="267"/>
        </pc:sldMkLst>
        <pc:spChg chg="add mod">
          <ac:chgData name="Angel De Jesús Toloza González" userId="51f526db-1b73-4b0b-a5a2-5171dc1633d3" providerId="ADAL" clId="{698EE86C-218F-4CB8-B60D-50DBD46EEC11}" dt="2023-01-05T19:19:19.325" v="431" actId="20577"/>
          <ac:spMkLst>
            <pc:docMk/>
            <pc:sldMk cId="0" sldId="267"/>
            <ac:spMk id="7" creationId="{DF7B9C9A-2BF4-5BF9-CACC-842265508BC5}"/>
          </ac:spMkLst>
        </pc:spChg>
      </pc:sldChg>
      <pc:sldChg chg="addSp modSp mod">
        <pc:chgData name="Angel De Jesús Toloza González" userId="51f526db-1b73-4b0b-a5a2-5171dc1633d3" providerId="ADAL" clId="{698EE86C-218F-4CB8-B60D-50DBD46EEC11}" dt="2023-01-05T19:18:56.173" v="427" actId="20577"/>
        <pc:sldMkLst>
          <pc:docMk/>
          <pc:sldMk cId="0" sldId="268"/>
        </pc:sldMkLst>
        <pc:spChg chg="add mod">
          <ac:chgData name="Angel De Jesús Toloza González" userId="51f526db-1b73-4b0b-a5a2-5171dc1633d3" providerId="ADAL" clId="{698EE86C-218F-4CB8-B60D-50DBD46EEC11}" dt="2023-01-05T19:18:56.173" v="427" actId="20577"/>
          <ac:spMkLst>
            <pc:docMk/>
            <pc:sldMk cId="0" sldId="268"/>
            <ac:spMk id="2" creationId="{18039EAD-25AA-304E-D1BE-B34AA294E431}"/>
          </ac:spMkLst>
        </pc:spChg>
      </pc:sldChg>
      <pc:sldChg chg="addSp modSp mod">
        <pc:chgData name="Angel De Jesús Toloza González" userId="51f526db-1b73-4b0b-a5a2-5171dc1633d3" providerId="ADAL" clId="{698EE86C-218F-4CB8-B60D-50DBD46EEC11}" dt="2023-01-05T19:19:02.006" v="428" actId="20577"/>
        <pc:sldMkLst>
          <pc:docMk/>
          <pc:sldMk cId="0" sldId="270"/>
        </pc:sldMkLst>
        <pc:spChg chg="add mod">
          <ac:chgData name="Angel De Jesús Toloza González" userId="51f526db-1b73-4b0b-a5a2-5171dc1633d3" providerId="ADAL" clId="{698EE86C-218F-4CB8-B60D-50DBD46EEC11}" dt="2023-01-05T19:19:02.006" v="428" actId="20577"/>
          <ac:spMkLst>
            <pc:docMk/>
            <pc:sldMk cId="0" sldId="270"/>
            <ac:spMk id="2" creationId="{2D1D3C41-147B-E53C-D649-40723DA0980A}"/>
          </ac:spMkLst>
        </pc:spChg>
      </pc:sldChg>
      <pc:sldChg chg="addSp modSp mod">
        <pc:chgData name="Angel De Jesús Toloza González" userId="51f526db-1b73-4b0b-a5a2-5171dc1633d3" providerId="ADAL" clId="{698EE86C-218F-4CB8-B60D-50DBD46EEC11}" dt="2023-01-05T19:17:55.299" v="411" actId="20577"/>
        <pc:sldMkLst>
          <pc:docMk/>
          <pc:sldMk cId="0" sldId="271"/>
        </pc:sldMkLst>
        <pc:spChg chg="add mod">
          <ac:chgData name="Angel De Jesús Toloza González" userId="51f526db-1b73-4b0b-a5a2-5171dc1633d3" providerId="ADAL" clId="{698EE86C-218F-4CB8-B60D-50DBD46EEC11}" dt="2023-01-05T19:17:55.299" v="411" actId="20577"/>
          <ac:spMkLst>
            <pc:docMk/>
            <pc:sldMk cId="0" sldId="271"/>
            <ac:spMk id="2" creationId="{EEF74410-3D12-E30F-BA98-03AC1655E741}"/>
          </ac:spMkLst>
        </pc:spChg>
      </pc:sldChg>
      <pc:sldChg chg="addSp modSp mod">
        <pc:chgData name="Angel De Jesús Toloza González" userId="51f526db-1b73-4b0b-a5a2-5171dc1633d3" providerId="ADAL" clId="{698EE86C-218F-4CB8-B60D-50DBD46EEC11}" dt="2023-01-05T19:15:00.512" v="349" actId="20577"/>
        <pc:sldMkLst>
          <pc:docMk/>
          <pc:sldMk cId="0" sldId="272"/>
        </pc:sldMkLst>
        <pc:spChg chg="add mod">
          <ac:chgData name="Angel De Jesús Toloza González" userId="51f526db-1b73-4b0b-a5a2-5171dc1633d3" providerId="ADAL" clId="{698EE86C-218F-4CB8-B60D-50DBD46EEC11}" dt="2023-01-05T19:15:00.512" v="349" actId="20577"/>
          <ac:spMkLst>
            <pc:docMk/>
            <pc:sldMk cId="0" sldId="272"/>
            <ac:spMk id="2" creationId="{524AF6CC-C852-B774-439F-1F727F51580F}"/>
          </ac:spMkLst>
        </pc:spChg>
      </pc:sldChg>
      <pc:sldChg chg="addSp modSp mod">
        <pc:chgData name="Angel De Jesús Toloza González" userId="51f526db-1b73-4b0b-a5a2-5171dc1633d3" providerId="ADAL" clId="{698EE86C-218F-4CB8-B60D-50DBD46EEC11}" dt="2023-01-05T19:16:59.032" v="396" actId="20577"/>
        <pc:sldMkLst>
          <pc:docMk/>
          <pc:sldMk cId="0" sldId="273"/>
        </pc:sldMkLst>
        <pc:spChg chg="add mod">
          <ac:chgData name="Angel De Jesús Toloza González" userId="51f526db-1b73-4b0b-a5a2-5171dc1633d3" providerId="ADAL" clId="{698EE86C-218F-4CB8-B60D-50DBD46EEC11}" dt="2023-01-05T19:16:59.032" v="396" actId="20577"/>
          <ac:spMkLst>
            <pc:docMk/>
            <pc:sldMk cId="0" sldId="273"/>
            <ac:spMk id="2" creationId="{B4E53415-AB81-135F-1A2C-79A25F7FE950}"/>
          </ac:spMkLst>
        </pc:spChg>
      </pc:sldChg>
      <pc:sldChg chg="addSp modSp mod">
        <pc:chgData name="Angel De Jesús Toloza González" userId="51f526db-1b73-4b0b-a5a2-5171dc1633d3" providerId="ADAL" clId="{698EE86C-218F-4CB8-B60D-50DBD46EEC11}" dt="2023-01-05T19:17:06.618" v="399" actId="20577"/>
        <pc:sldMkLst>
          <pc:docMk/>
          <pc:sldMk cId="0" sldId="277"/>
        </pc:sldMkLst>
        <pc:spChg chg="add mod">
          <ac:chgData name="Angel De Jesús Toloza González" userId="51f526db-1b73-4b0b-a5a2-5171dc1633d3" providerId="ADAL" clId="{698EE86C-218F-4CB8-B60D-50DBD46EEC11}" dt="2023-01-05T19:17:06.618" v="399" actId="20577"/>
          <ac:spMkLst>
            <pc:docMk/>
            <pc:sldMk cId="0" sldId="277"/>
            <ac:spMk id="2" creationId="{756ACB81-A189-570D-70D7-55E613D4BE8E}"/>
          </ac:spMkLst>
        </pc:spChg>
      </pc:sldChg>
      <pc:sldChg chg="addSp modSp mod">
        <pc:chgData name="Angel De Jesús Toloza González" userId="51f526db-1b73-4b0b-a5a2-5171dc1633d3" providerId="ADAL" clId="{698EE86C-218F-4CB8-B60D-50DBD46EEC11}" dt="2023-01-05T19:16:27.693" v="388" actId="20577"/>
        <pc:sldMkLst>
          <pc:docMk/>
          <pc:sldMk cId="0" sldId="281"/>
        </pc:sldMkLst>
        <pc:spChg chg="add mod">
          <ac:chgData name="Angel De Jesús Toloza González" userId="51f526db-1b73-4b0b-a5a2-5171dc1633d3" providerId="ADAL" clId="{698EE86C-218F-4CB8-B60D-50DBD46EEC11}" dt="2023-01-05T19:16:27.693" v="388" actId="20577"/>
          <ac:spMkLst>
            <pc:docMk/>
            <pc:sldMk cId="0" sldId="281"/>
            <ac:spMk id="2" creationId="{E5306443-7472-1B3F-B3CD-17A508DC03F6}"/>
          </ac:spMkLst>
        </pc:spChg>
      </pc:sldChg>
      <pc:sldChg chg="addSp modSp mod">
        <pc:chgData name="Angel De Jesús Toloza González" userId="51f526db-1b73-4b0b-a5a2-5171dc1633d3" providerId="ADAL" clId="{698EE86C-218F-4CB8-B60D-50DBD46EEC11}" dt="2023-01-05T19:16:16.799" v="382" actId="1076"/>
        <pc:sldMkLst>
          <pc:docMk/>
          <pc:sldMk cId="0" sldId="287"/>
        </pc:sldMkLst>
        <pc:spChg chg="add mod">
          <ac:chgData name="Angel De Jesús Toloza González" userId="51f526db-1b73-4b0b-a5a2-5171dc1633d3" providerId="ADAL" clId="{698EE86C-218F-4CB8-B60D-50DBD46EEC11}" dt="2023-01-05T19:16:16.799" v="382" actId="1076"/>
          <ac:spMkLst>
            <pc:docMk/>
            <pc:sldMk cId="0" sldId="287"/>
            <ac:spMk id="2" creationId="{B6E40E96-5A61-25A8-DC8B-427F69F021C9}"/>
          </ac:spMkLst>
        </pc:spChg>
      </pc:sldChg>
      <pc:sldChg chg="addSp modSp mod">
        <pc:chgData name="Angel De Jesús Toloza González" userId="51f526db-1b73-4b0b-a5a2-5171dc1633d3" providerId="ADAL" clId="{698EE86C-218F-4CB8-B60D-50DBD46EEC11}" dt="2023-01-05T19:14:31.447" v="340" actId="1076"/>
        <pc:sldMkLst>
          <pc:docMk/>
          <pc:sldMk cId="2590449213" sldId="288"/>
        </pc:sldMkLst>
        <pc:spChg chg="add mod">
          <ac:chgData name="Angel De Jesús Toloza González" userId="51f526db-1b73-4b0b-a5a2-5171dc1633d3" providerId="ADAL" clId="{698EE86C-218F-4CB8-B60D-50DBD46EEC11}" dt="2023-01-05T19:14:31.447" v="340" actId="1076"/>
          <ac:spMkLst>
            <pc:docMk/>
            <pc:sldMk cId="2590449213" sldId="288"/>
            <ac:spMk id="2" creationId="{C1A4D3D9-7B3F-B9F8-CECC-AF297E99AB09}"/>
          </ac:spMkLst>
        </pc:spChg>
      </pc:sldChg>
      <pc:sldChg chg="addSp modSp mod">
        <pc:chgData name="Angel De Jesús Toloza González" userId="51f526db-1b73-4b0b-a5a2-5171dc1633d3" providerId="ADAL" clId="{698EE86C-218F-4CB8-B60D-50DBD46EEC11}" dt="2023-01-05T19:18:09.499" v="417" actId="20577"/>
        <pc:sldMkLst>
          <pc:docMk/>
          <pc:sldMk cId="340797724" sldId="289"/>
        </pc:sldMkLst>
        <pc:spChg chg="add mod">
          <ac:chgData name="Angel De Jesús Toloza González" userId="51f526db-1b73-4b0b-a5a2-5171dc1633d3" providerId="ADAL" clId="{698EE86C-218F-4CB8-B60D-50DBD46EEC11}" dt="2023-01-05T19:18:09.499" v="417" actId="20577"/>
          <ac:spMkLst>
            <pc:docMk/>
            <pc:sldMk cId="340797724" sldId="289"/>
            <ac:spMk id="2" creationId="{24B56D26-045A-6F33-94D6-11176CD42872}"/>
          </ac:spMkLst>
        </pc:spChg>
      </pc:sldChg>
      <pc:sldChg chg="addSp modSp mod">
        <pc:chgData name="Angel De Jesús Toloza González" userId="51f526db-1b73-4b0b-a5a2-5171dc1633d3" providerId="ADAL" clId="{698EE86C-218F-4CB8-B60D-50DBD46EEC11}" dt="2023-01-05T19:19:14.013" v="430" actId="20577"/>
        <pc:sldMkLst>
          <pc:docMk/>
          <pc:sldMk cId="1157171551" sldId="290"/>
        </pc:sldMkLst>
        <pc:spChg chg="add mod">
          <ac:chgData name="Angel De Jesús Toloza González" userId="51f526db-1b73-4b0b-a5a2-5171dc1633d3" providerId="ADAL" clId="{698EE86C-218F-4CB8-B60D-50DBD46EEC11}" dt="2023-01-05T19:19:14.013" v="430" actId="20577"/>
          <ac:spMkLst>
            <pc:docMk/>
            <pc:sldMk cId="1157171551" sldId="290"/>
            <ac:spMk id="2" creationId="{25F81C72-8D92-BA27-27E2-FB05EC035C7C}"/>
          </ac:spMkLst>
        </pc:spChg>
      </pc:sldChg>
      <pc:sldChg chg="addSp modSp mod">
        <pc:chgData name="Angel De Jesús Toloza González" userId="51f526db-1b73-4b0b-a5a2-5171dc1633d3" providerId="ADAL" clId="{698EE86C-218F-4CB8-B60D-50DBD46EEC11}" dt="2023-01-05T19:19:06.626" v="429" actId="20577"/>
        <pc:sldMkLst>
          <pc:docMk/>
          <pc:sldMk cId="2225898904" sldId="291"/>
        </pc:sldMkLst>
        <pc:spChg chg="add mod">
          <ac:chgData name="Angel De Jesús Toloza González" userId="51f526db-1b73-4b0b-a5a2-5171dc1633d3" providerId="ADAL" clId="{698EE86C-218F-4CB8-B60D-50DBD46EEC11}" dt="2023-01-05T19:19:06.626" v="429" actId="20577"/>
          <ac:spMkLst>
            <pc:docMk/>
            <pc:sldMk cId="2225898904" sldId="291"/>
            <ac:spMk id="2" creationId="{D65D47F4-053B-E9E4-D8FE-8233AAC57BC0}"/>
          </ac:spMkLst>
        </pc:spChg>
      </pc:sldChg>
      <pc:sldChg chg="addSp modSp mod">
        <pc:chgData name="Angel De Jesús Toloza González" userId="51f526db-1b73-4b0b-a5a2-5171dc1633d3" providerId="ADAL" clId="{698EE86C-218F-4CB8-B60D-50DBD46EEC11}" dt="2023-01-05T19:18:49.172" v="426" actId="20577"/>
        <pc:sldMkLst>
          <pc:docMk/>
          <pc:sldMk cId="2266948310" sldId="292"/>
        </pc:sldMkLst>
        <pc:spChg chg="add mod">
          <ac:chgData name="Angel De Jesús Toloza González" userId="51f526db-1b73-4b0b-a5a2-5171dc1633d3" providerId="ADAL" clId="{698EE86C-218F-4CB8-B60D-50DBD46EEC11}" dt="2023-01-05T19:18:49.172" v="426" actId="20577"/>
          <ac:spMkLst>
            <pc:docMk/>
            <pc:sldMk cId="2266948310" sldId="292"/>
            <ac:spMk id="2" creationId="{C29A7C42-CE65-D609-764A-31E2F6ED9421}"/>
          </ac:spMkLst>
        </pc:spChg>
      </pc:sldChg>
      <pc:sldChg chg="addSp modSp mod">
        <pc:chgData name="Angel De Jesús Toloza González" userId="51f526db-1b73-4b0b-a5a2-5171dc1633d3" providerId="ADAL" clId="{698EE86C-218F-4CB8-B60D-50DBD46EEC11}" dt="2023-01-05T19:18:37.189" v="425" actId="20577"/>
        <pc:sldMkLst>
          <pc:docMk/>
          <pc:sldMk cId="438807844" sldId="293"/>
        </pc:sldMkLst>
        <pc:spChg chg="add mod">
          <ac:chgData name="Angel De Jesús Toloza González" userId="51f526db-1b73-4b0b-a5a2-5171dc1633d3" providerId="ADAL" clId="{698EE86C-218F-4CB8-B60D-50DBD46EEC11}" dt="2023-01-05T19:18:37.189" v="425" actId="20577"/>
          <ac:spMkLst>
            <pc:docMk/>
            <pc:sldMk cId="438807844" sldId="293"/>
            <ac:spMk id="2" creationId="{9906066C-C742-B2A4-73CE-891CF2ACA734}"/>
          </ac:spMkLst>
        </pc:spChg>
      </pc:sldChg>
      <pc:sldChg chg="addSp modSp mod">
        <pc:chgData name="Angel De Jesús Toloza González" userId="51f526db-1b73-4b0b-a5a2-5171dc1633d3" providerId="ADAL" clId="{698EE86C-218F-4CB8-B60D-50DBD46EEC11}" dt="2023-01-05T19:18:19.702" v="421" actId="1076"/>
        <pc:sldMkLst>
          <pc:docMk/>
          <pc:sldMk cId="2419260954" sldId="294"/>
        </pc:sldMkLst>
        <pc:spChg chg="add mod">
          <ac:chgData name="Angel De Jesús Toloza González" userId="51f526db-1b73-4b0b-a5a2-5171dc1633d3" providerId="ADAL" clId="{698EE86C-218F-4CB8-B60D-50DBD46EEC11}" dt="2023-01-05T19:18:19.702" v="421" actId="1076"/>
          <ac:spMkLst>
            <pc:docMk/>
            <pc:sldMk cId="2419260954" sldId="294"/>
            <ac:spMk id="2" creationId="{23DB3E33-2109-DDB4-5D94-221437D9DC86}"/>
          </ac:spMkLst>
        </pc:spChg>
      </pc:sldChg>
      <pc:sldChg chg="addSp modSp mod">
        <pc:chgData name="Angel De Jesús Toloza González" userId="51f526db-1b73-4b0b-a5a2-5171dc1633d3" providerId="ADAL" clId="{698EE86C-218F-4CB8-B60D-50DBD46EEC11}" dt="2023-01-05T19:18:03.675" v="414" actId="20577"/>
        <pc:sldMkLst>
          <pc:docMk/>
          <pc:sldMk cId="2849384416" sldId="295"/>
        </pc:sldMkLst>
        <pc:spChg chg="add mod">
          <ac:chgData name="Angel De Jesús Toloza González" userId="51f526db-1b73-4b0b-a5a2-5171dc1633d3" providerId="ADAL" clId="{698EE86C-218F-4CB8-B60D-50DBD46EEC11}" dt="2023-01-05T19:18:03.675" v="414" actId="20577"/>
          <ac:spMkLst>
            <pc:docMk/>
            <pc:sldMk cId="2849384416" sldId="295"/>
            <ac:spMk id="2" creationId="{729CE061-B139-5FC2-2D8B-F5D1F577D270}"/>
          </ac:spMkLst>
        </pc:spChg>
      </pc:sldChg>
      <pc:sldChg chg="addSp modSp mod">
        <pc:chgData name="Angel De Jesús Toloza González" userId="51f526db-1b73-4b0b-a5a2-5171dc1633d3" providerId="ADAL" clId="{698EE86C-218F-4CB8-B60D-50DBD46EEC11}" dt="2023-01-05T19:17:39.481" v="408" actId="20577"/>
        <pc:sldMkLst>
          <pc:docMk/>
          <pc:sldMk cId="624284668" sldId="296"/>
        </pc:sldMkLst>
        <pc:spChg chg="add mod">
          <ac:chgData name="Angel De Jesús Toloza González" userId="51f526db-1b73-4b0b-a5a2-5171dc1633d3" providerId="ADAL" clId="{698EE86C-218F-4CB8-B60D-50DBD46EEC11}" dt="2023-01-05T19:17:39.481" v="408" actId="20577"/>
          <ac:spMkLst>
            <pc:docMk/>
            <pc:sldMk cId="624284668" sldId="296"/>
            <ac:spMk id="2" creationId="{798B42C7-49A7-4AB2-94F1-8941A09B55BB}"/>
          </ac:spMkLst>
        </pc:spChg>
      </pc:sldChg>
      <pc:sldChg chg="addSp modSp mod">
        <pc:chgData name="Angel De Jesús Toloza González" userId="51f526db-1b73-4b0b-a5a2-5171dc1633d3" providerId="ADAL" clId="{698EE86C-218F-4CB8-B60D-50DBD46EEC11}" dt="2023-01-05T19:15:25.728" v="360" actId="20577"/>
        <pc:sldMkLst>
          <pc:docMk/>
          <pc:sldMk cId="4208053872" sldId="297"/>
        </pc:sldMkLst>
        <pc:spChg chg="add mod">
          <ac:chgData name="Angel De Jesús Toloza González" userId="51f526db-1b73-4b0b-a5a2-5171dc1633d3" providerId="ADAL" clId="{698EE86C-218F-4CB8-B60D-50DBD46EEC11}" dt="2023-01-05T19:15:25.728" v="360" actId="20577"/>
          <ac:spMkLst>
            <pc:docMk/>
            <pc:sldMk cId="4208053872" sldId="297"/>
            <ac:spMk id="2" creationId="{76C76576-DF6C-587C-92D2-963A2393109C}"/>
          </ac:spMkLst>
        </pc:spChg>
      </pc:sldChg>
      <pc:sldChg chg="addSp modSp mod">
        <pc:chgData name="Angel De Jesús Toloza González" userId="51f526db-1b73-4b0b-a5a2-5171dc1633d3" providerId="ADAL" clId="{698EE86C-218F-4CB8-B60D-50DBD46EEC11}" dt="2023-01-05T19:17:23.658" v="405" actId="20577"/>
        <pc:sldMkLst>
          <pc:docMk/>
          <pc:sldMk cId="3041325785" sldId="298"/>
        </pc:sldMkLst>
        <pc:spChg chg="add mod">
          <ac:chgData name="Angel De Jesús Toloza González" userId="51f526db-1b73-4b0b-a5a2-5171dc1633d3" providerId="ADAL" clId="{698EE86C-218F-4CB8-B60D-50DBD46EEC11}" dt="2023-01-05T19:17:23.658" v="405" actId="20577"/>
          <ac:spMkLst>
            <pc:docMk/>
            <pc:sldMk cId="3041325785" sldId="298"/>
            <ac:spMk id="3" creationId="{A9DAC118-7340-8E50-CAE9-2E36AF29B2C1}"/>
          </ac:spMkLst>
        </pc:spChg>
      </pc:sldChg>
      <pc:sldChg chg="addSp modSp mod">
        <pc:chgData name="Angel De Jesús Toloza González" userId="51f526db-1b73-4b0b-a5a2-5171dc1633d3" providerId="ADAL" clId="{698EE86C-218F-4CB8-B60D-50DBD46EEC11}" dt="2023-01-05T19:17:17.547" v="402" actId="20577"/>
        <pc:sldMkLst>
          <pc:docMk/>
          <pc:sldMk cId="340936172" sldId="299"/>
        </pc:sldMkLst>
        <pc:spChg chg="add mod">
          <ac:chgData name="Angel De Jesús Toloza González" userId="51f526db-1b73-4b0b-a5a2-5171dc1633d3" providerId="ADAL" clId="{698EE86C-218F-4CB8-B60D-50DBD46EEC11}" dt="2023-01-05T19:17:17.547" v="402" actId="20577"/>
          <ac:spMkLst>
            <pc:docMk/>
            <pc:sldMk cId="340936172" sldId="299"/>
            <ac:spMk id="3" creationId="{509C0292-8ECE-CA8C-FD59-C893E9C9C32D}"/>
          </ac:spMkLst>
        </pc:spChg>
      </pc:sldChg>
      <pc:sldChg chg="addSp modSp mod">
        <pc:chgData name="Angel De Jesús Toloza González" userId="51f526db-1b73-4b0b-a5a2-5171dc1633d3" providerId="ADAL" clId="{698EE86C-218F-4CB8-B60D-50DBD46EEC11}" dt="2023-01-05T19:16:40.391" v="391" actId="20577"/>
        <pc:sldMkLst>
          <pc:docMk/>
          <pc:sldMk cId="1654211419" sldId="300"/>
        </pc:sldMkLst>
        <pc:spChg chg="add mod">
          <ac:chgData name="Angel De Jesús Toloza González" userId="51f526db-1b73-4b0b-a5a2-5171dc1633d3" providerId="ADAL" clId="{698EE86C-218F-4CB8-B60D-50DBD46EEC11}" dt="2023-01-05T19:16:40.391" v="391" actId="20577"/>
          <ac:spMkLst>
            <pc:docMk/>
            <pc:sldMk cId="1654211419" sldId="300"/>
            <ac:spMk id="2" creationId="{DA8CB19B-80AD-8A8B-8E08-5C07DEBE9439}"/>
          </ac:spMkLst>
        </pc:spChg>
      </pc:sldChg>
      <pc:sldChg chg="addSp modSp mod">
        <pc:chgData name="Angel De Jesús Toloza González" userId="51f526db-1b73-4b0b-a5a2-5171dc1633d3" providerId="ADAL" clId="{698EE86C-218F-4CB8-B60D-50DBD46EEC11}" dt="2023-01-05T19:16:46.242" v="392" actId="20577"/>
        <pc:sldMkLst>
          <pc:docMk/>
          <pc:sldMk cId="2796985368" sldId="301"/>
        </pc:sldMkLst>
        <pc:spChg chg="add mod">
          <ac:chgData name="Angel De Jesús Toloza González" userId="51f526db-1b73-4b0b-a5a2-5171dc1633d3" providerId="ADAL" clId="{698EE86C-218F-4CB8-B60D-50DBD46EEC11}" dt="2023-01-05T19:16:46.242" v="392" actId="20577"/>
          <ac:spMkLst>
            <pc:docMk/>
            <pc:sldMk cId="2796985368" sldId="301"/>
            <ac:spMk id="2" creationId="{071F7839-DFC0-76F1-902E-B29F35E6690C}"/>
          </ac:spMkLst>
        </pc:spChg>
      </pc:sldChg>
      <pc:sldChg chg="addSp modSp mod">
        <pc:chgData name="Angel De Jesús Toloza González" userId="51f526db-1b73-4b0b-a5a2-5171dc1633d3" providerId="ADAL" clId="{698EE86C-218F-4CB8-B60D-50DBD46EEC11}" dt="2023-01-05T19:16:22.535" v="385" actId="20577"/>
        <pc:sldMkLst>
          <pc:docMk/>
          <pc:sldMk cId="2614246074" sldId="302"/>
        </pc:sldMkLst>
        <pc:spChg chg="add mod">
          <ac:chgData name="Angel De Jesús Toloza González" userId="51f526db-1b73-4b0b-a5a2-5171dc1633d3" providerId="ADAL" clId="{698EE86C-218F-4CB8-B60D-50DBD46EEC11}" dt="2023-01-05T19:16:22.535" v="385" actId="20577"/>
          <ac:spMkLst>
            <pc:docMk/>
            <pc:sldMk cId="2614246074" sldId="302"/>
            <ac:spMk id="2" creationId="{9F2AFC3A-5A49-4C55-B1CF-68234E99F869}"/>
          </ac:spMkLst>
        </pc:spChg>
      </pc:sldChg>
      <pc:sldChg chg="addSp modSp mod">
        <pc:chgData name="Angel De Jesús Toloza González" userId="51f526db-1b73-4b0b-a5a2-5171dc1633d3" providerId="ADAL" clId="{698EE86C-218F-4CB8-B60D-50DBD46EEC11}" dt="2023-01-05T19:16:11.696" v="381" actId="20577"/>
        <pc:sldMkLst>
          <pc:docMk/>
          <pc:sldMk cId="674896156" sldId="303"/>
        </pc:sldMkLst>
        <pc:spChg chg="add mod">
          <ac:chgData name="Angel De Jesús Toloza González" userId="51f526db-1b73-4b0b-a5a2-5171dc1633d3" providerId="ADAL" clId="{698EE86C-218F-4CB8-B60D-50DBD46EEC11}" dt="2023-01-05T19:16:11.696" v="381" actId="20577"/>
          <ac:spMkLst>
            <pc:docMk/>
            <pc:sldMk cId="674896156" sldId="303"/>
            <ac:spMk id="2" creationId="{3020A9E9-5283-36E1-FC9B-735D3F8E9BDD}"/>
          </ac:spMkLst>
        </pc:spChg>
      </pc:sldChg>
      <pc:sldChg chg="addSp modSp mod">
        <pc:chgData name="Angel De Jesús Toloza González" userId="51f526db-1b73-4b0b-a5a2-5171dc1633d3" providerId="ADAL" clId="{698EE86C-218F-4CB8-B60D-50DBD46EEC11}" dt="2023-01-05T19:15:54.401" v="374" actId="20577"/>
        <pc:sldMkLst>
          <pc:docMk/>
          <pc:sldMk cId="3217943739" sldId="304"/>
        </pc:sldMkLst>
        <pc:spChg chg="add mod">
          <ac:chgData name="Angel De Jesús Toloza González" userId="51f526db-1b73-4b0b-a5a2-5171dc1633d3" providerId="ADAL" clId="{698EE86C-218F-4CB8-B60D-50DBD46EEC11}" dt="2023-01-05T19:15:54.401" v="374" actId="20577"/>
          <ac:spMkLst>
            <pc:docMk/>
            <pc:sldMk cId="3217943739" sldId="304"/>
            <ac:spMk id="2" creationId="{D1AEA181-2A88-C0C1-98E9-A7656EB5530D}"/>
          </ac:spMkLst>
        </pc:spChg>
      </pc:sldChg>
    </pc:docChg>
  </pc:docChgLst>
  <pc:docChgLst>
    <pc:chgData name="Angel De Jesús Toloza González" userId="51f526db-1b73-4b0b-a5a2-5171dc1633d3" providerId="ADAL" clId="{1F980E4D-C2DA-4158-90EB-4739A5C2FEDE}"/>
    <pc:docChg chg="undo redo custSel addSld delSld modSld sldOrd">
      <pc:chgData name="Angel De Jesús Toloza González" userId="51f526db-1b73-4b0b-a5a2-5171dc1633d3" providerId="ADAL" clId="{1F980E4D-C2DA-4158-90EB-4739A5C2FEDE}" dt="2023-01-04T01:01:39.707" v="7374" actId="1076"/>
      <pc:docMkLst>
        <pc:docMk/>
      </pc:docMkLst>
      <pc:sldChg chg="del">
        <pc:chgData name="Angel De Jesús Toloza González" userId="51f526db-1b73-4b0b-a5a2-5171dc1633d3" providerId="ADAL" clId="{1F980E4D-C2DA-4158-90EB-4739A5C2FEDE}" dt="2023-01-02T20:06:12.598" v="447" actId="2696"/>
        <pc:sldMkLst>
          <pc:docMk/>
          <pc:sldMk cId="1811308291" sldId="264"/>
        </pc:sldMkLst>
        <pc:spChg chg="mod">
          <ac:chgData name="Angel De Jesús Toloza González" userId="51f526db-1b73-4b0b-a5a2-5171dc1633d3" providerId="ADAL" clId="{1F980E4D-C2DA-4158-90EB-4739A5C2FEDE}" dt="2023-01-02T20:07:20.443" v="454" actId="207"/>
          <ac:spMkLst>
            <pc:docMk/>
            <pc:sldMk cId="1811308291" sldId="264"/>
            <ac:spMk id="228" creationId="{00000000-0000-0000-0000-000000000000}"/>
          </ac:spMkLst>
        </pc:spChg>
      </pc:sldChg>
      <pc:sldChg chg="addSp delSp modSp mod ord modNotes">
        <pc:chgData name="Angel De Jesús Toloza González" userId="51f526db-1b73-4b0b-a5a2-5171dc1633d3" providerId="ADAL" clId="{1F980E4D-C2DA-4158-90EB-4739A5C2FEDE}" dt="2023-01-02T22:40:00.454" v="1758" actId="1076"/>
        <pc:sldMkLst>
          <pc:docMk/>
          <pc:sldMk cId="0" sldId="268"/>
        </pc:sldMkLst>
        <pc:spChg chg="add mod">
          <ac:chgData name="Angel De Jesús Toloza González" userId="51f526db-1b73-4b0b-a5a2-5171dc1633d3" providerId="ADAL" clId="{1F980E4D-C2DA-4158-90EB-4739A5C2FEDE}" dt="2023-01-02T22:40:00.454" v="1758" actId="1076"/>
          <ac:spMkLst>
            <pc:docMk/>
            <pc:sldMk cId="0" sldId="268"/>
            <ac:spMk id="5" creationId="{C4F33351-D3DE-D153-5A01-48BAF504DDC7}"/>
          </ac:spMkLst>
        </pc:spChg>
        <pc:spChg chg="add mod">
          <ac:chgData name="Angel De Jesús Toloza González" userId="51f526db-1b73-4b0b-a5a2-5171dc1633d3" providerId="ADAL" clId="{1F980E4D-C2DA-4158-90EB-4739A5C2FEDE}" dt="2023-01-02T19:50:19.137" v="159" actId="14100"/>
          <ac:spMkLst>
            <pc:docMk/>
            <pc:sldMk cId="0" sldId="268"/>
            <ac:spMk id="6" creationId="{6C19F183-3E01-75DD-C736-35E55D3C65E9}"/>
          </ac:spMkLst>
        </pc:spChg>
        <pc:spChg chg="add mod ord">
          <ac:chgData name="Angel De Jesús Toloza González" userId="51f526db-1b73-4b0b-a5a2-5171dc1633d3" providerId="ADAL" clId="{1F980E4D-C2DA-4158-90EB-4739A5C2FEDE}" dt="2023-01-02T19:50:44.444" v="165" actId="14100"/>
          <ac:spMkLst>
            <pc:docMk/>
            <pc:sldMk cId="0" sldId="268"/>
            <ac:spMk id="7" creationId="{4D59F754-7E3D-7A39-F0E2-EB9520904CAA}"/>
          </ac:spMkLst>
        </pc:spChg>
        <pc:spChg chg="add del mod">
          <ac:chgData name="Angel De Jesús Toloza González" userId="51f526db-1b73-4b0b-a5a2-5171dc1633d3" providerId="ADAL" clId="{1F980E4D-C2DA-4158-90EB-4739A5C2FEDE}" dt="2023-01-02T19:52:06.877" v="180"/>
          <ac:spMkLst>
            <pc:docMk/>
            <pc:sldMk cId="0" sldId="268"/>
            <ac:spMk id="8" creationId="{B66A9A95-B765-64F8-3EAD-0518900A399E}"/>
          </ac:spMkLst>
        </pc:spChg>
        <pc:spChg chg="mod">
          <ac:chgData name="Angel De Jesús Toloza González" userId="51f526db-1b73-4b0b-a5a2-5171dc1633d3" providerId="ADAL" clId="{1F980E4D-C2DA-4158-90EB-4739A5C2FEDE}" dt="2023-01-02T19:49:00.463" v="145" actId="20577"/>
          <ac:spMkLst>
            <pc:docMk/>
            <pc:sldMk cId="0" sldId="268"/>
            <ac:spMk id="277" creationId="{00000000-0000-0000-0000-000000000000}"/>
          </ac:spMkLst>
        </pc:spChg>
        <pc:spChg chg="mod">
          <ac:chgData name="Angel De Jesús Toloza González" userId="51f526db-1b73-4b0b-a5a2-5171dc1633d3" providerId="ADAL" clId="{1F980E4D-C2DA-4158-90EB-4739A5C2FEDE}" dt="2023-01-02T19:48:52.873" v="130" actId="20577"/>
          <ac:spMkLst>
            <pc:docMk/>
            <pc:sldMk cId="0" sldId="268"/>
            <ac:spMk id="278" creationId="{00000000-0000-0000-0000-000000000000}"/>
          </ac:spMkLst>
        </pc:spChg>
        <pc:spChg chg="mod">
          <ac:chgData name="Angel De Jesús Toloza González" userId="51f526db-1b73-4b0b-a5a2-5171dc1633d3" providerId="ADAL" clId="{1F980E4D-C2DA-4158-90EB-4739A5C2FEDE}" dt="2023-01-02T19:48:26.430" v="105" actId="14100"/>
          <ac:spMkLst>
            <pc:docMk/>
            <pc:sldMk cId="0" sldId="268"/>
            <ac:spMk id="279" creationId="{00000000-0000-0000-0000-000000000000}"/>
          </ac:spMkLst>
        </pc:spChg>
        <pc:picChg chg="del">
          <ac:chgData name="Angel De Jesús Toloza González" userId="51f526db-1b73-4b0b-a5a2-5171dc1633d3" providerId="ADAL" clId="{1F980E4D-C2DA-4158-90EB-4739A5C2FEDE}" dt="2023-01-02T19:40:01.990" v="19" actId="478"/>
          <ac:picMkLst>
            <pc:docMk/>
            <pc:sldMk cId="0" sldId="268"/>
            <ac:picMk id="280" creationId="{00000000-0000-0000-0000-000000000000}"/>
          </ac:picMkLst>
        </pc:picChg>
        <pc:picChg chg="add mod">
          <ac:chgData name="Angel De Jesús Toloza González" userId="51f526db-1b73-4b0b-a5a2-5171dc1633d3" providerId="ADAL" clId="{1F980E4D-C2DA-4158-90EB-4739A5C2FEDE}" dt="2023-01-02T19:49:57.616" v="156" actId="1076"/>
          <ac:picMkLst>
            <pc:docMk/>
            <pc:sldMk cId="0" sldId="268"/>
            <ac:picMk id="1026" creationId="{BF5773F2-43CC-423E-228B-F814DD416D47}"/>
          </ac:picMkLst>
        </pc:picChg>
        <pc:cxnChg chg="mod">
          <ac:chgData name="Angel De Jesús Toloza González" userId="51f526db-1b73-4b0b-a5a2-5171dc1633d3" providerId="ADAL" clId="{1F980E4D-C2DA-4158-90EB-4739A5C2FEDE}" dt="2023-01-02T19:43:35.083" v="44" actId="14100"/>
          <ac:cxnSpMkLst>
            <pc:docMk/>
            <pc:sldMk cId="0" sldId="268"/>
            <ac:cxnSpMk id="276" creationId="{00000000-0000-0000-0000-000000000000}"/>
          </ac:cxnSpMkLst>
        </pc:cxnChg>
      </pc:sldChg>
      <pc:sldChg chg="del">
        <pc:chgData name="Angel De Jesús Toloza González" userId="51f526db-1b73-4b0b-a5a2-5171dc1633d3" providerId="ADAL" clId="{1F980E4D-C2DA-4158-90EB-4739A5C2FEDE}" dt="2023-01-02T22:56:13.229" v="2012" actId="47"/>
        <pc:sldMkLst>
          <pc:docMk/>
          <pc:sldMk cId="0" sldId="269"/>
        </pc:sldMkLst>
      </pc:sldChg>
      <pc:sldChg chg="modSp mod ord modNotes">
        <pc:chgData name="Angel De Jesús Toloza González" userId="51f526db-1b73-4b0b-a5a2-5171dc1633d3" providerId="ADAL" clId="{1F980E4D-C2DA-4158-90EB-4739A5C2FEDE}" dt="2023-01-02T19:39:50.279" v="16" actId="20577"/>
        <pc:sldMkLst>
          <pc:docMk/>
          <pc:sldMk cId="0" sldId="270"/>
        </pc:sldMkLst>
        <pc:spChg chg="mod">
          <ac:chgData name="Angel De Jesús Toloza González" userId="51f526db-1b73-4b0b-a5a2-5171dc1633d3" providerId="ADAL" clId="{1F980E4D-C2DA-4158-90EB-4739A5C2FEDE}" dt="2023-01-02T19:39:50.279" v="16" actId="20577"/>
          <ac:spMkLst>
            <pc:docMk/>
            <pc:sldMk cId="0" sldId="270"/>
            <ac:spMk id="294" creationId="{00000000-0000-0000-0000-000000000000}"/>
          </ac:spMkLst>
        </pc:spChg>
      </pc:sldChg>
      <pc:sldChg chg="addSp delSp modSp mod">
        <pc:chgData name="Angel De Jesús Toloza González" userId="51f526db-1b73-4b0b-a5a2-5171dc1633d3" providerId="ADAL" clId="{1F980E4D-C2DA-4158-90EB-4739A5C2FEDE}" dt="2023-01-02T23:23:06.262" v="2384" actId="1076"/>
        <pc:sldMkLst>
          <pc:docMk/>
          <pc:sldMk cId="0" sldId="271"/>
        </pc:sldMkLst>
        <pc:spChg chg="add del mod">
          <ac:chgData name="Angel De Jesús Toloza González" userId="51f526db-1b73-4b0b-a5a2-5171dc1633d3" providerId="ADAL" clId="{1F980E4D-C2DA-4158-90EB-4739A5C2FEDE}" dt="2023-01-02T23:08:59.160" v="2154" actId="478"/>
          <ac:spMkLst>
            <pc:docMk/>
            <pc:sldMk cId="0" sldId="271"/>
            <ac:spMk id="3" creationId="{E857F816-447E-46FF-D70C-BD2FDB652311}"/>
          </ac:spMkLst>
        </pc:spChg>
        <pc:spChg chg="add del mod">
          <ac:chgData name="Angel De Jesús Toloza González" userId="51f526db-1b73-4b0b-a5a2-5171dc1633d3" providerId="ADAL" clId="{1F980E4D-C2DA-4158-90EB-4739A5C2FEDE}" dt="2023-01-02T23:09:02.955" v="2156" actId="478"/>
          <ac:spMkLst>
            <pc:docMk/>
            <pc:sldMk cId="0" sldId="271"/>
            <ac:spMk id="5" creationId="{DE181157-0FC8-7750-FB8E-C513BFA1B973}"/>
          </ac:spMkLst>
        </pc:spChg>
        <pc:spChg chg="add mod">
          <ac:chgData name="Angel De Jesús Toloza González" userId="51f526db-1b73-4b0b-a5a2-5171dc1633d3" providerId="ADAL" clId="{1F980E4D-C2DA-4158-90EB-4739A5C2FEDE}" dt="2023-01-02T23:23:06.262" v="2384" actId="1076"/>
          <ac:spMkLst>
            <pc:docMk/>
            <pc:sldMk cId="0" sldId="271"/>
            <ac:spMk id="6" creationId="{DC042FE7-F033-2DA6-B2D6-DECC35016926}"/>
          </ac:spMkLst>
        </pc:spChg>
        <pc:spChg chg="add mod">
          <ac:chgData name="Angel De Jesús Toloza González" userId="51f526db-1b73-4b0b-a5a2-5171dc1633d3" providerId="ADAL" clId="{1F980E4D-C2DA-4158-90EB-4739A5C2FEDE}" dt="2023-01-02T23:17:49.955" v="2359" actId="1076"/>
          <ac:spMkLst>
            <pc:docMk/>
            <pc:sldMk cId="0" sldId="271"/>
            <ac:spMk id="11" creationId="{8236F4E3-8EE8-5DC7-CC6A-0FD1BA480186}"/>
          </ac:spMkLst>
        </pc:spChg>
        <pc:spChg chg="add mod">
          <ac:chgData name="Angel De Jesús Toloza González" userId="51f526db-1b73-4b0b-a5a2-5171dc1633d3" providerId="ADAL" clId="{1F980E4D-C2DA-4158-90EB-4739A5C2FEDE}" dt="2023-01-02T23:17:46.336" v="2358" actId="1076"/>
          <ac:spMkLst>
            <pc:docMk/>
            <pc:sldMk cId="0" sldId="271"/>
            <ac:spMk id="12" creationId="{3024C89B-5DBA-7C09-3553-55148292FB1A}"/>
          </ac:spMkLst>
        </pc:spChg>
        <pc:spChg chg="add mod ord">
          <ac:chgData name="Angel De Jesús Toloza González" userId="51f526db-1b73-4b0b-a5a2-5171dc1633d3" providerId="ADAL" clId="{1F980E4D-C2DA-4158-90EB-4739A5C2FEDE}" dt="2023-01-02T23:17:57.647" v="2361" actId="1076"/>
          <ac:spMkLst>
            <pc:docMk/>
            <pc:sldMk cId="0" sldId="271"/>
            <ac:spMk id="13" creationId="{F4D03611-A241-80B8-41A3-114E211FFDAC}"/>
          </ac:spMkLst>
        </pc:spChg>
        <pc:spChg chg="add mod">
          <ac:chgData name="Angel De Jesús Toloza González" userId="51f526db-1b73-4b0b-a5a2-5171dc1633d3" providerId="ADAL" clId="{1F980E4D-C2DA-4158-90EB-4739A5C2FEDE}" dt="2023-01-02T23:17:55.425" v="2360" actId="1076"/>
          <ac:spMkLst>
            <pc:docMk/>
            <pc:sldMk cId="0" sldId="271"/>
            <ac:spMk id="14" creationId="{E3115486-75BA-D44F-B614-DDD9BD061CBE}"/>
          </ac:spMkLst>
        </pc:spChg>
        <pc:spChg chg="add mod">
          <ac:chgData name="Angel De Jesús Toloza González" userId="51f526db-1b73-4b0b-a5a2-5171dc1633d3" providerId="ADAL" clId="{1F980E4D-C2DA-4158-90EB-4739A5C2FEDE}" dt="2023-01-02T23:18:25.648" v="2375" actId="14100"/>
          <ac:spMkLst>
            <pc:docMk/>
            <pc:sldMk cId="0" sldId="271"/>
            <ac:spMk id="17" creationId="{BAE31CED-F700-843B-F0D2-E0280E20E3F1}"/>
          </ac:spMkLst>
        </pc:spChg>
        <pc:spChg chg="del">
          <ac:chgData name="Angel De Jesús Toloza González" userId="51f526db-1b73-4b0b-a5a2-5171dc1633d3" providerId="ADAL" clId="{1F980E4D-C2DA-4158-90EB-4739A5C2FEDE}" dt="2023-01-02T23:09:00.492" v="2155" actId="478"/>
          <ac:spMkLst>
            <pc:docMk/>
            <pc:sldMk cId="0" sldId="271"/>
            <ac:spMk id="301" creationId="{00000000-0000-0000-0000-000000000000}"/>
          </ac:spMkLst>
        </pc:spChg>
        <pc:spChg chg="del mod">
          <ac:chgData name="Angel De Jesús Toloza González" userId="51f526db-1b73-4b0b-a5a2-5171dc1633d3" providerId="ADAL" clId="{1F980E4D-C2DA-4158-90EB-4739A5C2FEDE}" dt="2023-01-02T23:08:57.195" v="2153" actId="478"/>
          <ac:spMkLst>
            <pc:docMk/>
            <pc:sldMk cId="0" sldId="271"/>
            <ac:spMk id="305" creationId="{00000000-0000-0000-0000-000000000000}"/>
          </ac:spMkLst>
        </pc:spChg>
        <pc:picChg chg="add mod">
          <ac:chgData name="Angel De Jesús Toloza González" userId="51f526db-1b73-4b0b-a5a2-5171dc1633d3" providerId="ADAL" clId="{1F980E4D-C2DA-4158-90EB-4739A5C2FEDE}" dt="2023-01-02T23:17:49.955" v="2359" actId="1076"/>
          <ac:picMkLst>
            <pc:docMk/>
            <pc:sldMk cId="0" sldId="271"/>
            <ac:picMk id="8" creationId="{C1209A65-DE90-D69E-EABE-C7B0E16F391C}"/>
          </ac:picMkLst>
        </pc:picChg>
        <pc:picChg chg="add mod">
          <ac:chgData name="Angel De Jesús Toloza González" userId="51f526db-1b73-4b0b-a5a2-5171dc1633d3" providerId="ADAL" clId="{1F980E4D-C2DA-4158-90EB-4739A5C2FEDE}" dt="2023-01-02T23:17:46.336" v="2358" actId="1076"/>
          <ac:picMkLst>
            <pc:docMk/>
            <pc:sldMk cId="0" sldId="271"/>
            <ac:picMk id="10" creationId="{64FC3D8E-D383-7EE7-6012-B34C2E061ACB}"/>
          </ac:picMkLst>
        </pc:picChg>
        <pc:picChg chg="add mod">
          <ac:chgData name="Angel De Jesús Toloza González" userId="51f526db-1b73-4b0b-a5a2-5171dc1633d3" providerId="ADAL" clId="{1F980E4D-C2DA-4158-90EB-4739A5C2FEDE}" dt="2023-01-02T23:18:05.060" v="2368" actId="1035"/>
          <ac:picMkLst>
            <pc:docMk/>
            <pc:sldMk cId="0" sldId="271"/>
            <ac:picMk id="16" creationId="{906811CD-0FC4-C435-67BB-3DA97B45306A}"/>
          </ac:picMkLst>
        </pc:picChg>
        <pc:picChg chg="del">
          <ac:chgData name="Angel De Jesús Toloza González" userId="51f526db-1b73-4b0b-a5a2-5171dc1633d3" providerId="ADAL" clId="{1F980E4D-C2DA-4158-90EB-4739A5C2FEDE}" dt="2023-01-02T23:08:55.597" v="2151" actId="478"/>
          <ac:picMkLst>
            <pc:docMk/>
            <pc:sldMk cId="0" sldId="271"/>
            <ac:picMk id="304" creationId="{00000000-0000-0000-0000-000000000000}"/>
          </ac:picMkLst>
        </pc:picChg>
        <pc:cxnChg chg="del">
          <ac:chgData name="Angel De Jesús Toloza González" userId="51f526db-1b73-4b0b-a5a2-5171dc1633d3" providerId="ADAL" clId="{1F980E4D-C2DA-4158-90EB-4739A5C2FEDE}" dt="2023-01-02T23:08:53.559" v="2149" actId="478"/>
          <ac:cxnSpMkLst>
            <pc:docMk/>
            <pc:sldMk cId="0" sldId="271"/>
            <ac:cxnSpMk id="302" creationId="{00000000-0000-0000-0000-000000000000}"/>
          </ac:cxnSpMkLst>
        </pc:cxnChg>
        <pc:cxnChg chg="del">
          <ac:chgData name="Angel De Jesús Toloza González" userId="51f526db-1b73-4b0b-a5a2-5171dc1633d3" providerId="ADAL" clId="{1F980E4D-C2DA-4158-90EB-4739A5C2FEDE}" dt="2023-01-02T23:08:54.994" v="2150" actId="478"/>
          <ac:cxnSpMkLst>
            <pc:docMk/>
            <pc:sldMk cId="0" sldId="271"/>
            <ac:cxnSpMk id="303" creationId="{00000000-0000-0000-0000-000000000000}"/>
          </ac:cxnSpMkLst>
        </pc:cxnChg>
      </pc:sldChg>
      <pc:sldChg chg="addSp delSp modSp mod ord modNotes">
        <pc:chgData name="Angel De Jesús Toloza González" userId="51f526db-1b73-4b0b-a5a2-5171dc1633d3" providerId="ADAL" clId="{1F980E4D-C2DA-4158-90EB-4739A5C2FEDE}" dt="2023-01-02T20:05:57.525" v="446" actId="1037"/>
        <pc:sldMkLst>
          <pc:docMk/>
          <pc:sldMk cId="0" sldId="272"/>
        </pc:sldMkLst>
        <pc:spChg chg="add del mod">
          <ac:chgData name="Angel De Jesús Toloza González" userId="51f526db-1b73-4b0b-a5a2-5171dc1633d3" providerId="ADAL" clId="{1F980E4D-C2DA-4158-90EB-4739A5C2FEDE}" dt="2023-01-02T20:05:57.525" v="446" actId="1037"/>
          <ac:spMkLst>
            <pc:docMk/>
            <pc:sldMk cId="0" sldId="272"/>
            <ac:spMk id="3" creationId="{41485B95-F052-2273-460F-1E0599ADE692}"/>
          </ac:spMkLst>
        </pc:spChg>
        <pc:spChg chg="mod">
          <ac:chgData name="Angel De Jesús Toloza González" userId="51f526db-1b73-4b0b-a5a2-5171dc1633d3" providerId="ADAL" clId="{1F980E4D-C2DA-4158-90EB-4739A5C2FEDE}" dt="2023-01-02T20:04:55.118" v="386" actId="20577"/>
          <ac:spMkLst>
            <pc:docMk/>
            <pc:sldMk cId="0" sldId="272"/>
            <ac:spMk id="310" creationId="{00000000-0000-0000-0000-000000000000}"/>
          </ac:spMkLst>
        </pc:spChg>
        <pc:spChg chg="del">
          <ac:chgData name="Angel De Jesús Toloza González" userId="51f526db-1b73-4b0b-a5a2-5171dc1633d3" providerId="ADAL" clId="{1F980E4D-C2DA-4158-90EB-4739A5C2FEDE}" dt="2023-01-02T20:04:57.612" v="387" actId="478"/>
          <ac:spMkLst>
            <pc:docMk/>
            <pc:sldMk cId="0" sldId="272"/>
            <ac:spMk id="313" creationId="{00000000-0000-0000-0000-000000000000}"/>
          </ac:spMkLst>
        </pc:spChg>
      </pc:sldChg>
      <pc:sldChg chg="addSp delSp modSp mod">
        <pc:chgData name="Angel De Jesús Toloza González" userId="51f526db-1b73-4b0b-a5a2-5171dc1633d3" providerId="ADAL" clId="{1F980E4D-C2DA-4158-90EB-4739A5C2FEDE}" dt="2023-01-04T00:36:18.442" v="4303" actId="1076"/>
        <pc:sldMkLst>
          <pc:docMk/>
          <pc:sldMk cId="0" sldId="273"/>
        </pc:sldMkLst>
        <pc:spChg chg="add del mod">
          <ac:chgData name="Angel De Jesús Toloza González" userId="51f526db-1b73-4b0b-a5a2-5171dc1633d3" providerId="ADAL" clId="{1F980E4D-C2DA-4158-90EB-4739A5C2FEDE}" dt="2023-01-04T00:20:33.446" v="3622"/>
          <ac:spMkLst>
            <pc:docMk/>
            <pc:sldMk cId="0" sldId="273"/>
            <ac:spMk id="3" creationId="{4806C3CD-7948-D204-909C-0D00773FD9D0}"/>
          </ac:spMkLst>
        </pc:spChg>
        <pc:spChg chg="add del mod">
          <ac:chgData name="Angel De Jesús Toloza González" userId="51f526db-1b73-4b0b-a5a2-5171dc1633d3" providerId="ADAL" clId="{1F980E4D-C2DA-4158-90EB-4739A5C2FEDE}" dt="2023-01-04T00:30:49.750" v="3896" actId="478"/>
          <ac:spMkLst>
            <pc:docMk/>
            <pc:sldMk cId="0" sldId="273"/>
            <ac:spMk id="4" creationId="{708EB706-7C69-E154-A17E-DD9C13385852}"/>
          </ac:spMkLst>
        </pc:spChg>
        <pc:spChg chg="add mod">
          <ac:chgData name="Angel De Jesús Toloza González" userId="51f526db-1b73-4b0b-a5a2-5171dc1633d3" providerId="ADAL" clId="{1F980E4D-C2DA-4158-90EB-4739A5C2FEDE}" dt="2023-01-04T00:36:18.442" v="4303" actId="1076"/>
          <ac:spMkLst>
            <pc:docMk/>
            <pc:sldMk cId="0" sldId="273"/>
            <ac:spMk id="9" creationId="{CDCA1546-F68F-99F0-EF57-EB1CEF911286}"/>
          </ac:spMkLst>
        </pc:spChg>
        <pc:spChg chg="add mod">
          <ac:chgData name="Angel De Jesús Toloza González" userId="51f526db-1b73-4b0b-a5a2-5171dc1633d3" providerId="ADAL" clId="{1F980E4D-C2DA-4158-90EB-4739A5C2FEDE}" dt="2023-01-04T00:33:24.659" v="4062" actId="1076"/>
          <ac:spMkLst>
            <pc:docMk/>
            <pc:sldMk cId="0" sldId="273"/>
            <ac:spMk id="15" creationId="{6F7E5956-F644-81A6-80D3-2B551BF6A47D}"/>
          </ac:spMkLst>
        </pc:spChg>
        <pc:spChg chg="add mod">
          <ac:chgData name="Angel De Jesús Toloza González" userId="51f526db-1b73-4b0b-a5a2-5171dc1633d3" providerId="ADAL" clId="{1F980E4D-C2DA-4158-90EB-4739A5C2FEDE}" dt="2023-01-04T00:33:42.488" v="4094" actId="20577"/>
          <ac:spMkLst>
            <pc:docMk/>
            <pc:sldMk cId="0" sldId="273"/>
            <ac:spMk id="16" creationId="{89564FCB-332B-E2B2-8AB1-C6BF57CDE88C}"/>
          </ac:spMkLst>
        </pc:spChg>
        <pc:spChg chg="add del mod">
          <ac:chgData name="Angel De Jesús Toloza González" userId="51f526db-1b73-4b0b-a5a2-5171dc1633d3" providerId="ADAL" clId="{1F980E4D-C2DA-4158-90EB-4739A5C2FEDE}" dt="2023-01-04T00:34:05.139" v="4099" actId="478"/>
          <ac:spMkLst>
            <pc:docMk/>
            <pc:sldMk cId="0" sldId="273"/>
            <ac:spMk id="17" creationId="{EE909D0A-2843-3123-1E84-0FB92707ACB4}"/>
          </ac:spMkLst>
        </pc:spChg>
        <pc:spChg chg="add mod">
          <ac:chgData name="Angel De Jesús Toloza González" userId="51f526db-1b73-4b0b-a5a2-5171dc1633d3" providerId="ADAL" clId="{1F980E4D-C2DA-4158-90EB-4739A5C2FEDE}" dt="2023-01-04T00:35:59.134" v="4300" actId="122"/>
          <ac:spMkLst>
            <pc:docMk/>
            <pc:sldMk cId="0" sldId="273"/>
            <ac:spMk id="18" creationId="{403F56AD-24F5-AF0E-A5BD-DD6A0461DCBE}"/>
          </ac:spMkLst>
        </pc:spChg>
        <pc:spChg chg="add mod">
          <ac:chgData name="Angel De Jesús Toloza González" userId="51f526db-1b73-4b0b-a5a2-5171dc1633d3" providerId="ADAL" clId="{1F980E4D-C2DA-4158-90EB-4739A5C2FEDE}" dt="2023-01-04T00:35:53.632" v="4298" actId="122"/>
          <ac:spMkLst>
            <pc:docMk/>
            <pc:sldMk cId="0" sldId="273"/>
            <ac:spMk id="19" creationId="{AE41842E-E482-CD39-1B2F-0A3C43672D35}"/>
          </ac:spMkLst>
        </pc:spChg>
        <pc:spChg chg="mod">
          <ac:chgData name="Angel De Jesús Toloza González" userId="51f526db-1b73-4b0b-a5a2-5171dc1633d3" providerId="ADAL" clId="{1F980E4D-C2DA-4158-90EB-4739A5C2FEDE}" dt="2023-01-04T00:33:07.098" v="4059" actId="1076"/>
          <ac:spMkLst>
            <pc:docMk/>
            <pc:sldMk cId="0" sldId="273"/>
            <ac:spMk id="318" creationId="{00000000-0000-0000-0000-000000000000}"/>
          </ac:spMkLst>
        </pc:spChg>
        <pc:spChg chg="del">
          <ac:chgData name="Angel De Jesús Toloza González" userId="51f526db-1b73-4b0b-a5a2-5171dc1633d3" providerId="ADAL" clId="{1F980E4D-C2DA-4158-90EB-4739A5C2FEDE}" dt="2023-01-04T00:19:34.418" v="3605" actId="478"/>
          <ac:spMkLst>
            <pc:docMk/>
            <pc:sldMk cId="0" sldId="273"/>
            <ac:spMk id="319" creationId="{00000000-0000-0000-0000-000000000000}"/>
          </ac:spMkLst>
        </pc:spChg>
        <pc:grpChg chg="del">
          <ac:chgData name="Angel De Jesús Toloza González" userId="51f526db-1b73-4b0b-a5a2-5171dc1633d3" providerId="ADAL" clId="{1F980E4D-C2DA-4158-90EB-4739A5C2FEDE}" dt="2023-01-04T00:19:32.360" v="3604" actId="478"/>
          <ac:grpSpMkLst>
            <pc:docMk/>
            <pc:sldMk cId="0" sldId="273"/>
            <ac:grpSpMk id="322" creationId="{00000000-0000-0000-0000-000000000000}"/>
          </ac:grpSpMkLst>
        </pc:grpChg>
        <pc:picChg chg="add mod">
          <ac:chgData name="Angel De Jesús Toloza González" userId="51f526db-1b73-4b0b-a5a2-5171dc1633d3" providerId="ADAL" clId="{1F980E4D-C2DA-4158-90EB-4739A5C2FEDE}" dt="2023-01-04T00:31:31.343" v="3906" actId="1076"/>
          <ac:picMkLst>
            <pc:docMk/>
            <pc:sldMk cId="0" sldId="273"/>
            <ac:picMk id="6" creationId="{63461D26-4DCA-3AE2-E862-362D17ED30D6}"/>
          </ac:picMkLst>
        </pc:picChg>
        <pc:picChg chg="add del mod">
          <ac:chgData name="Angel De Jesús Toloza González" userId="51f526db-1b73-4b0b-a5a2-5171dc1633d3" providerId="ADAL" clId="{1F980E4D-C2DA-4158-90EB-4739A5C2FEDE}" dt="2023-01-04T00:30:44.273" v="3892" actId="478"/>
          <ac:picMkLst>
            <pc:docMk/>
            <pc:sldMk cId="0" sldId="273"/>
            <ac:picMk id="8" creationId="{CC1A9DA4-3775-151D-1581-49441497C734}"/>
          </ac:picMkLst>
        </pc:picChg>
        <pc:picChg chg="add del mod">
          <ac:chgData name="Angel De Jesús Toloza González" userId="51f526db-1b73-4b0b-a5a2-5171dc1633d3" providerId="ADAL" clId="{1F980E4D-C2DA-4158-90EB-4739A5C2FEDE}" dt="2023-01-04T00:30:43.891" v="3891" actId="478"/>
          <ac:picMkLst>
            <pc:docMk/>
            <pc:sldMk cId="0" sldId="273"/>
            <ac:picMk id="11" creationId="{36AEEC71-2563-C02A-ACF3-1289903C6D72}"/>
          </ac:picMkLst>
        </pc:picChg>
        <pc:picChg chg="add mod">
          <ac:chgData name="Angel De Jesús Toloza González" userId="51f526db-1b73-4b0b-a5a2-5171dc1633d3" providerId="ADAL" clId="{1F980E4D-C2DA-4158-90EB-4739A5C2FEDE}" dt="2023-01-04T00:35:40.196" v="4293" actId="14100"/>
          <ac:picMkLst>
            <pc:docMk/>
            <pc:sldMk cId="0" sldId="273"/>
            <ac:picMk id="12" creationId="{2895ECDF-65BD-B0F1-C25A-52A65518023A}"/>
          </ac:picMkLst>
        </pc:picChg>
        <pc:picChg chg="add mod">
          <ac:chgData name="Angel De Jesús Toloza González" userId="51f526db-1b73-4b0b-a5a2-5171dc1633d3" providerId="ADAL" clId="{1F980E4D-C2DA-4158-90EB-4739A5C2FEDE}" dt="2023-01-04T00:33:11.254" v="4060" actId="1076"/>
          <ac:picMkLst>
            <pc:docMk/>
            <pc:sldMk cId="0" sldId="273"/>
            <ac:picMk id="14" creationId="{9839E118-459C-5A1A-685B-E425A5FA7DC7}"/>
          </ac:picMkLst>
        </pc:picChg>
        <pc:picChg chg="del mod">
          <ac:chgData name="Angel De Jesús Toloza González" userId="51f526db-1b73-4b0b-a5a2-5171dc1633d3" providerId="ADAL" clId="{1F980E4D-C2DA-4158-90EB-4739A5C2FEDE}" dt="2023-01-04T00:19:31.900" v="3603" actId="478"/>
          <ac:picMkLst>
            <pc:docMk/>
            <pc:sldMk cId="0" sldId="273"/>
            <ac:picMk id="321" creationId="{00000000-0000-0000-0000-000000000000}"/>
          </ac:picMkLst>
        </pc:picChg>
      </pc:sldChg>
      <pc:sldChg chg="del">
        <pc:chgData name="Angel De Jesús Toloza González" userId="51f526db-1b73-4b0b-a5a2-5171dc1633d3" providerId="ADAL" clId="{1F980E4D-C2DA-4158-90EB-4739A5C2FEDE}" dt="2023-01-04T00:39:53.512" v="4320" actId="47"/>
        <pc:sldMkLst>
          <pc:docMk/>
          <pc:sldMk cId="0" sldId="274"/>
        </pc:sldMkLst>
      </pc:sldChg>
      <pc:sldChg chg="del">
        <pc:chgData name="Angel De Jesús Toloza González" userId="51f526db-1b73-4b0b-a5a2-5171dc1633d3" providerId="ADAL" clId="{1F980E4D-C2DA-4158-90EB-4739A5C2FEDE}" dt="2023-01-04T00:39:54.392" v="4321" actId="47"/>
        <pc:sldMkLst>
          <pc:docMk/>
          <pc:sldMk cId="0" sldId="275"/>
        </pc:sldMkLst>
      </pc:sldChg>
      <pc:sldChg chg="del">
        <pc:chgData name="Angel De Jesús Toloza González" userId="51f526db-1b73-4b0b-a5a2-5171dc1633d3" providerId="ADAL" clId="{1F980E4D-C2DA-4158-90EB-4739A5C2FEDE}" dt="2023-01-04T00:39:55.762" v="4322" actId="47"/>
        <pc:sldMkLst>
          <pc:docMk/>
          <pc:sldMk cId="0" sldId="276"/>
        </pc:sldMkLst>
      </pc:sldChg>
      <pc:sldChg chg="modSp mod ord modNotes">
        <pc:chgData name="Angel De Jesús Toloza González" userId="51f526db-1b73-4b0b-a5a2-5171dc1633d3" providerId="ADAL" clId="{1F980E4D-C2DA-4158-90EB-4739A5C2FEDE}" dt="2023-01-04T00:17:33.116" v="3601" actId="20577"/>
        <pc:sldMkLst>
          <pc:docMk/>
          <pc:sldMk cId="0" sldId="277"/>
        </pc:sldMkLst>
        <pc:spChg chg="mod">
          <ac:chgData name="Angel De Jesús Toloza González" userId="51f526db-1b73-4b0b-a5a2-5171dc1633d3" providerId="ADAL" clId="{1F980E4D-C2DA-4158-90EB-4739A5C2FEDE}" dt="2023-01-04T00:17:33.116" v="3601" actId="20577"/>
          <ac:spMkLst>
            <pc:docMk/>
            <pc:sldMk cId="0" sldId="277"/>
            <ac:spMk id="410" creationId="{00000000-0000-0000-0000-000000000000}"/>
          </ac:spMkLst>
        </pc:spChg>
      </pc:sldChg>
      <pc:sldChg chg="del">
        <pc:chgData name="Angel De Jesús Toloza González" userId="51f526db-1b73-4b0b-a5a2-5171dc1633d3" providerId="ADAL" clId="{1F980E4D-C2DA-4158-90EB-4739A5C2FEDE}" dt="2023-01-04T00:39:56.967" v="4323" actId="47"/>
        <pc:sldMkLst>
          <pc:docMk/>
          <pc:sldMk cId="0" sldId="278"/>
        </pc:sldMkLst>
      </pc:sldChg>
      <pc:sldChg chg="del">
        <pc:chgData name="Angel De Jesús Toloza González" userId="51f526db-1b73-4b0b-a5a2-5171dc1633d3" providerId="ADAL" clId="{1F980E4D-C2DA-4158-90EB-4739A5C2FEDE}" dt="2023-01-04T00:39:57.725" v="4324" actId="47"/>
        <pc:sldMkLst>
          <pc:docMk/>
          <pc:sldMk cId="0" sldId="279"/>
        </pc:sldMkLst>
      </pc:sldChg>
      <pc:sldChg chg="del">
        <pc:chgData name="Angel De Jesús Toloza González" userId="51f526db-1b73-4b0b-a5a2-5171dc1633d3" providerId="ADAL" clId="{1F980E4D-C2DA-4158-90EB-4739A5C2FEDE}" dt="2023-01-04T00:39:58.786" v="4325" actId="47"/>
        <pc:sldMkLst>
          <pc:docMk/>
          <pc:sldMk cId="0" sldId="280"/>
        </pc:sldMkLst>
      </pc:sldChg>
      <pc:sldChg chg="addSp delSp modSp mod">
        <pc:chgData name="Angel De Jesús Toloza González" userId="51f526db-1b73-4b0b-a5a2-5171dc1633d3" providerId="ADAL" clId="{1F980E4D-C2DA-4158-90EB-4739A5C2FEDE}" dt="2023-01-04T00:40:46.658" v="4343" actId="478"/>
        <pc:sldMkLst>
          <pc:docMk/>
          <pc:sldMk cId="0" sldId="281"/>
        </pc:sldMkLst>
        <pc:spChg chg="add del mod">
          <ac:chgData name="Angel De Jesús Toloza González" userId="51f526db-1b73-4b0b-a5a2-5171dc1633d3" providerId="ADAL" clId="{1F980E4D-C2DA-4158-90EB-4739A5C2FEDE}" dt="2023-01-04T00:40:46.658" v="4343" actId="478"/>
          <ac:spMkLst>
            <pc:docMk/>
            <pc:sldMk cId="0" sldId="281"/>
            <ac:spMk id="3" creationId="{13C67D7A-9477-68BD-40EA-FF1FFD50384C}"/>
          </ac:spMkLst>
        </pc:spChg>
        <pc:spChg chg="mod">
          <ac:chgData name="Angel De Jesús Toloza González" userId="51f526db-1b73-4b0b-a5a2-5171dc1633d3" providerId="ADAL" clId="{1F980E4D-C2DA-4158-90EB-4739A5C2FEDE}" dt="2023-01-04T00:40:39.554" v="4341" actId="20577"/>
          <ac:spMkLst>
            <pc:docMk/>
            <pc:sldMk cId="0" sldId="281"/>
            <ac:spMk id="613" creationId="{00000000-0000-0000-0000-000000000000}"/>
          </ac:spMkLst>
        </pc:spChg>
        <pc:spChg chg="del">
          <ac:chgData name="Angel De Jesús Toloza González" userId="51f526db-1b73-4b0b-a5a2-5171dc1633d3" providerId="ADAL" clId="{1F980E4D-C2DA-4158-90EB-4739A5C2FEDE}" dt="2023-01-04T00:40:44.704" v="4342" actId="478"/>
          <ac:spMkLst>
            <pc:docMk/>
            <pc:sldMk cId="0" sldId="281"/>
            <ac:spMk id="616" creationId="{00000000-0000-0000-0000-000000000000}"/>
          </ac:spMkLst>
        </pc:spChg>
      </pc:sldChg>
      <pc:sldChg chg="addSp delSp modSp del mod">
        <pc:chgData name="Angel De Jesús Toloza González" userId="51f526db-1b73-4b0b-a5a2-5171dc1633d3" providerId="ADAL" clId="{1F980E4D-C2DA-4158-90EB-4739A5C2FEDE}" dt="2023-01-04T00:42:16.648" v="4354" actId="47"/>
        <pc:sldMkLst>
          <pc:docMk/>
          <pc:sldMk cId="0" sldId="282"/>
        </pc:sldMkLst>
        <pc:spChg chg="add del mod">
          <ac:chgData name="Angel De Jesús Toloza González" userId="51f526db-1b73-4b0b-a5a2-5171dc1633d3" providerId="ADAL" clId="{1F980E4D-C2DA-4158-90EB-4739A5C2FEDE}" dt="2023-01-04T00:41:02.054" v="4352" actId="478"/>
          <ac:spMkLst>
            <pc:docMk/>
            <pc:sldMk cId="0" sldId="282"/>
            <ac:spMk id="3" creationId="{87484455-0849-F0CA-39C8-88E2571B5691}"/>
          </ac:spMkLst>
        </pc:spChg>
        <pc:spChg chg="del">
          <ac:chgData name="Angel De Jesús Toloza González" userId="51f526db-1b73-4b0b-a5a2-5171dc1633d3" providerId="ADAL" clId="{1F980E4D-C2DA-4158-90EB-4739A5C2FEDE}" dt="2023-01-04T00:41:00.646" v="4351" actId="478"/>
          <ac:spMkLst>
            <pc:docMk/>
            <pc:sldMk cId="0" sldId="282"/>
            <ac:spMk id="621" creationId="{00000000-0000-0000-0000-000000000000}"/>
          </ac:spMkLst>
        </pc:spChg>
        <pc:spChg chg="del">
          <ac:chgData name="Angel De Jesús Toloza González" userId="51f526db-1b73-4b0b-a5a2-5171dc1633d3" providerId="ADAL" clId="{1F980E4D-C2DA-4158-90EB-4739A5C2FEDE}" dt="2023-01-04T00:40:54.207" v="4349" actId="478"/>
          <ac:spMkLst>
            <pc:docMk/>
            <pc:sldMk cId="0" sldId="282"/>
            <ac:spMk id="622" creationId="{00000000-0000-0000-0000-000000000000}"/>
          </ac:spMkLst>
        </pc:spChg>
        <pc:spChg chg="del">
          <ac:chgData name="Angel De Jesús Toloza González" userId="51f526db-1b73-4b0b-a5a2-5171dc1633d3" providerId="ADAL" clId="{1F980E4D-C2DA-4158-90EB-4739A5C2FEDE}" dt="2023-01-04T00:40:54.207" v="4349" actId="478"/>
          <ac:spMkLst>
            <pc:docMk/>
            <pc:sldMk cId="0" sldId="282"/>
            <ac:spMk id="623" creationId="{00000000-0000-0000-0000-000000000000}"/>
          </ac:spMkLst>
        </pc:spChg>
        <pc:spChg chg="del">
          <ac:chgData name="Angel De Jesús Toloza González" userId="51f526db-1b73-4b0b-a5a2-5171dc1633d3" providerId="ADAL" clId="{1F980E4D-C2DA-4158-90EB-4739A5C2FEDE}" dt="2023-01-04T00:40:52.465" v="4348" actId="478"/>
          <ac:spMkLst>
            <pc:docMk/>
            <pc:sldMk cId="0" sldId="282"/>
            <ac:spMk id="624" creationId="{00000000-0000-0000-0000-000000000000}"/>
          </ac:spMkLst>
        </pc:spChg>
        <pc:spChg chg="del">
          <ac:chgData name="Angel De Jesús Toloza González" userId="51f526db-1b73-4b0b-a5a2-5171dc1633d3" providerId="ADAL" clId="{1F980E4D-C2DA-4158-90EB-4739A5C2FEDE}" dt="2023-01-04T00:40:54.207" v="4349" actId="478"/>
          <ac:spMkLst>
            <pc:docMk/>
            <pc:sldMk cId="0" sldId="282"/>
            <ac:spMk id="625" creationId="{00000000-0000-0000-0000-000000000000}"/>
          </ac:spMkLst>
        </pc:spChg>
        <pc:spChg chg="del mod">
          <ac:chgData name="Angel De Jesús Toloza González" userId="51f526db-1b73-4b0b-a5a2-5171dc1633d3" providerId="ADAL" clId="{1F980E4D-C2DA-4158-90EB-4739A5C2FEDE}" dt="2023-01-04T00:40:50.939" v="4347" actId="478"/>
          <ac:spMkLst>
            <pc:docMk/>
            <pc:sldMk cId="0" sldId="282"/>
            <ac:spMk id="626" creationId="{00000000-0000-0000-0000-000000000000}"/>
          </ac:spMkLst>
        </pc:spChg>
        <pc:spChg chg="del">
          <ac:chgData name="Angel De Jesús Toloza González" userId="51f526db-1b73-4b0b-a5a2-5171dc1633d3" providerId="ADAL" clId="{1F980E4D-C2DA-4158-90EB-4739A5C2FEDE}" dt="2023-01-04T00:40:54.207" v="4349" actId="478"/>
          <ac:spMkLst>
            <pc:docMk/>
            <pc:sldMk cId="0" sldId="282"/>
            <ac:spMk id="627" creationId="{00000000-0000-0000-0000-000000000000}"/>
          </ac:spMkLst>
        </pc:spChg>
        <pc:spChg chg="del">
          <ac:chgData name="Angel De Jesús Toloza González" userId="51f526db-1b73-4b0b-a5a2-5171dc1633d3" providerId="ADAL" clId="{1F980E4D-C2DA-4158-90EB-4739A5C2FEDE}" dt="2023-01-04T00:40:54.207" v="4349" actId="478"/>
          <ac:spMkLst>
            <pc:docMk/>
            <pc:sldMk cId="0" sldId="282"/>
            <ac:spMk id="628" creationId="{00000000-0000-0000-0000-000000000000}"/>
          </ac:spMkLst>
        </pc:spChg>
        <pc:spChg chg="del">
          <ac:chgData name="Angel De Jesús Toloza González" userId="51f526db-1b73-4b0b-a5a2-5171dc1633d3" providerId="ADAL" clId="{1F980E4D-C2DA-4158-90EB-4739A5C2FEDE}" dt="2023-01-04T00:40:54.207" v="4349" actId="478"/>
          <ac:spMkLst>
            <pc:docMk/>
            <pc:sldMk cId="0" sldId="282"/>
            <ac:spMk id="629" creationId="{00000000-0000-0000-0000-000000000000}"/>
          </ac:spMkLst>
        </pc:spChg>
        <pc:picChg chg="del">
          <ac:chgData name="Angel De Jesús Toloza González" userId="51f526db-1b73-4b0b-a5a2-5171dc1633d3" providerId="ADAL" clId="{1F980E4D-C2DA-4158-90EB-4739A5C2FEDE}" dt="2023-01-04T00:40:48.669" v="4344" actId="478"/>
          <ac:picMkLst>
            <pc:docMk/>
            <pc:sldMk cId="0" sldId="282"/>
            <ac:picMk id="630" creationId="{00000000-0000-0000-0000-000000000000}"/>
          </ac:picMkLst>
        </pc:picChg>
        <pc:picChg chg="del">
          <ac:chgData name="Angel De Jesús Toloza González" userId="51f526db-1b73-4b0b-a5a2-5171dc1633d3" providerId="ADAL" clId="{1F980E4D-C2DA-4158-90EB-4739A5C2FEDE}" dt="2023-01-04T00:40:55.405" v="4350" actId="478"/>
          <ac:picMkLst>
            <pc:docMk/>
            <pc:sldMk cId="0" sldId="282"/>
            <ac:picMk id="631" creationId="{00000000-0000-0000-0000-000000000000}"/>
          </ac:picMkLst>
        </pc:picChg>
        <pc:picChg chg="del">
          <ac:chgData name="Angel De Jesús Toloza González" userId="51f526db-1b73-4b0b-a5a2-5171dc1633d3" providerId="ADAL" clId="{1F980E4D-C2DA-4158-90EB-4739A5C2FEDE}" dt="2023-01-04T00:40:55.405" v="4350" actId="478"/>
          <ac:picMkLst>
            <pc:docMk/>
            <pc:sldMk cId="0" sldId="282"/>
            <ac:picMk id="632" creationId="{00000000-0000-0000-0000-000000000000}"/>
          </ac:picMkLst>
        </pc:picChg>
        <pc:picChg chg="del">
          <ac:chgData name="Angel De Jesús Toloza González" userId="51f526db-1b73-4b0b-a5a2-5171dc1633d3" providerId="ADAL" clId="{1F980E4D-C2DA-4158-90EB-4739A5C2FEDE}" dt="2023-01-04T00:40:55.405" v="4350" actId="478"/>
          <ac:picMkLst>
            <pc:docMk/>
            <pc:sldMk cId="0" sldId="282"/>
            <ac:picMk id="633" creationId="{00000000-0000-0000-0000-000000000000}"/>
          </ac:picMkLst>
        </pc:picChg>
        <pc:picChg chg="del">
          <ac:chgData name="Angel De Jesús Toloza González" userId="51f526db-1b73-4b0b-a5a2-5171dc1633d3" providerId="ADAL" clId="{1F980E4D-C2DA-4158-90EB-4739A5C2FEDE}" dt="2023-01-04T00:40:55.405" v="4350" actId="478"/>
          <ac:picMkLst>
            <pc:docMk/>
            <pc:sldMk cId="0" sldId="282"/>
            <ac:picMk id="634" creationId="{00000000-0000-0000-0000-000000000000}"/>
          </ac:picMkLst>
        </pc:picChg>
        <pc:picChg chg="del">
          <ac:chgData name="Angel De Jesús Toloza González" userId="51f526db-1b73-4b0b-a5a2-5171dc1633d3" providerId="ADAL" clId="{1F980E4D-C2DA-4158-90EB-4739A5C2FEDE}" dt="2023-01-04T00:40:49.050" v="4345" actId="478"/>
          <ac:picMkLst>
            <pc:docMk/>
            <pc:sldMk cId="0" sldId="282"/>
            <ac:picMk id="635" creationId="{00000000-0000-0000-0000-000000000000}"/>
          </ac:picMkLst>
        </pc:picChg>
      </pc:sldChg>
      <pc:sldChg chg="del">
        <pc:chgData name="Angel De Jesús Toloza González" userId="51f526db-1b73-4b0b-a5a2-5171dc1633d3" providerId="ADAL" clId="{1F980E4D-C2DA-4158-90EB-4739A5C2FEDE}" dt="2023-01-04T00:58:52.670" v="7343" actId="47"/>
        <pc:sldMkLst>
          <pc:docMk/>
          <pc:sldMk cId="0" sldId="283"/>
        </pc:sldMkLst>
      </pc:sldChg>
      <pc:sldChg chg="del">
        <pc:chgData name="Angel De Jesús Toloza González" userId="51f526db-1b73-4b0b-a5a2-5171dc1633d3" providerId="ADAL" clId="{1F980E4D-C2DA-4158-90EB-4739A5C2FEDE}" dt="2023-01-04T00:58:51.991" v="7342" actId="47"/>
        <pc:sldMkLst>
          <pc:docMk/>
          <pc:sldMk cId="0" sldId="284"/>
        </pc:sldMkLst>
      </pc:sldChg>
      <pc:sldChg chg="del">
        <pc:chgData name="Angel De Jesús Toloza González" userId="51f526db-1b73-4b0b-a5a2-5171dc1633d3" providerId="ADAL" clId="{1F980E4D-C2DA-4158-90EB-4739A5C2FEDE}" dt="2023-01-04T00:58:56.281" v="7345" actId="47"/>
        <pc:sldMkLst>
          <pc:docMk/>
          <pc:sldMk cId="0" sldId="285"/>
        </pc:sldMkLst>
      </pc:sldChg>
      <pc:sldChg chg="del">
        <pc:chgData name="Angel De Jesús Toloza González" userId="51f526db-1b73-4b0b-a5a2-5171dc1633d3" providerId="ADAL" clId="{1F980E4D-C2DA-4158-90EB-4739A5C2FEDE}" dt="2023-01-04T00:58:55.048" v="7344" actId="47"/>
        <pc:sldMkLst>
          <pc:docMk/>
          <pc:sldMk cId="0" sldId="286"/>
        </pc:sldMkLst>
      </pc:sldChg>
      <pc:sldChg chg="addSp delSp modSp mod">
        <pc:chgData name="Angel De Jesús Toloza González" userId="51f526db-1b73-4b0b-a5a2-5171dc1633d3" providerId="ADAL" clId="{1F980E4D-C2DA-4158-90EB-4739A5C2FEDE}" dt="2023-01-02T22:48:54.309" v="2011" actId="1076"/>
        <pc:sldMkLst>
          <pc:docMk/>
          <pc:sldMk cId="340797724" sldId="289"/>
        </pc:sldMkLst>
        <pc:spChg chg="add mod">
          <ac:chgData name="Angel De Jesús Toloza González" userId="51f526db-1b73-4b0b-a5a2-5171dc1633d3" providerId="ADAL" clId="{1F980E4D-C2DA-4158-90EB-4739A5C2FEDE}" dt="2023-01-02T22:41:10.719" v="1782" actId="1076"/>
          <ac:spMkLst>
            <pc:docMk/>
            <pc:sldMk cId="340797724" sldId="289"/>
            <ac:spMk id="6" creationId="{2E26A4E3-78FA-8E28-7F05-2F6DF15B4A02}"/>
          </ac:spMkLst>
        </pc:spChg>
        <pc:spChg chg="add mod">
          <ac:chgData name="Angel De Jesús Toloza González" userId="51f526db-1b73-4b0b-a5a2-5171dc1633d3" providerId="ADAL" clId="{1F980E4D-C2DA-4158-90EB-4739A5C2FEDE}" dt="2023-01-02T22:41:10.719" v="1782" actId="1076"/>
          <ac:spMkLst>
            <pc:docMk/>
            <pc:sldMk cId="340797724" sldId="289"/>
            <ac:spMk id="7" creationId="{AF8FE871-FCB7-D8DA-2DF3-2BA7AB73756F}"/>
          </ac:spMkLst>
        </pc:spChg>
        <pc:spChg chg="add mod">
          <ac:chgData name="Angel De Jesús Toloza González" userId="51f526db-1b73-4b0b-a5a2-5171dc1633d3" providerId="ADAL" clId="{1F980E4D-C2DA-4158-90EB-4739A5C2FEDE}" dt="2023-01-02T22:46:46.938" v="1854" actId="1076"/>
          <ac:spMkLst>
            <pc:docMk/>
            <pc:sldMk cId="340797724" sldId="289"/>
            <ac:spMk id="10" creationId="{6AADD433-B4C7-CCA4-939D-6F331E9EEBD7}"/>
          </ac:spMkLst>
        </pc:spChg>
        <pc:spChg chg="add mod">
          <ac:chgData name="Angel De Jesús Toloza González" userId="51f526db-1b73-4b0b-a5a2-5171dc1633d3" providerId="ADAL" clId="{1F980E4D-C2DA-4158-90EB-4739A5C2FEDE}" dt="2023-01-02T22:46:46.938" v="1854" actId="1076"/>
          <ac:spMkLst>
            <pc:docMk/>
            <pc:sldMk cId="340797724" sldId="289"/>
            <ac:spMk id="11" creationId="{4AF2A415-5CE6-A1FC-8252-EA247A3BCA0D}"/>
          </ac:spMkLst>
        </pc:spChg>
        <pc:spChg chg="add del mod">
          <ac:chgData name="Angel De Jesús Toloza González" userId="51f526db-1b73-4b0b-a5a2-5171dc1633d3" providerId="ADAL" clId="{1F980E4D-C2DA-4158-90EB-4739A5C2FEDE}" dt="2023-01-02T22:46:57.511" v="1857"/>
          <ac:spMkLst>
            <pc:docMk/>
            <pc:sldMk cId="340797724" sldId="289"/>
            <ac:spMk id="14" creationId="{E6339DCF-EE25-B1E4-2D54-5D824D219F23}"/>
          </ac:spMkLst>
        </pc:spChg>
        <pc:spChg chg="add del mod">
          <ac:chgData name="Angel De Jesús Toloza González" userId="51f526db-1b73-4b0b-a5a2-5171dc1633d3" providerId="ADAL" clId="{1F980E4D-C2DA-4158-90EB-4739A5C2FEDE}" dt="2023-01-02T22:47:02.732" v="1859"/>
          <ac:spMkLst>
            <pc:docMk/>
            <pc:sldMk cId="340797724" sldId="289"/>
            <ac:spMk id="15" creationId="{349E2040-C78A-2C50-4E5D-AB7262998DE1}"/>
          </ac:spMkLst>
        </pc:spChg>
        <pc:spChg chg="add mod">
          <ac:chgData name="Angel De Jesús Toloza González" userId="51f526db-1b73-4b0b-a5a2-5171dc1633d3" providerId="ADAL" clId="{1F980E4D-C2DA-4158-90EB-4739A5C2FEDE}" dt="2023-01-02T22:48:54.309" v="2011" actId="1076"/>
          <ac:spMkLst>
            <pc:docMk/>
            <pc:sldMk cId="340797724" sldId="289"/>
            <ac:spMk id="16" creationId="{6B7CAA67-28A1-BE36-DD24-C5B6D0C7BA0C}"/>
          </ac:spMkLst>
        </pc:spChg>
        <pc:spChg chg="add del mod">
          <ac:chgData name="Angel De Jesús Toloza González" userId="51f526db-1b73-4b0b-a5a2-5171dc1633d3" providerId="ADAL" clId="{1F980E4D-C2DA-4158-90EB-4739A5C2FEDE}" dt="2023-01-02T22:48:54.309" v="2011" actId="1076"/>
          <ac:spMkLst>
            <pc:docMk/>
            <pc:sldMk cId="340797724" sldId="289"/>
            <ac:spMk id="17" creationId="{1805EFBF-7173-D118-1100-8AB06E05ECEE}"/>
          </ac:spMkLst>
        </pc:spChg>
        <pc:spChg chg="add del">
          <ac:chgData name="Angel De Jesús Toloza González" userId="51f526db-1b73-4b0b-a5a2-5171dc1633d3" providerId="ADAL" clId="{1F980E4D-C2DA-4158-90EB-4739A5C2FEDE}" dt="2023-01-02T22:48:27.807" v="1973"/>
          <ac:spMkLst>
            <pc:docMk/>
            <pc:sldMk cId="340797724" sldId="289"/>
            <ac:spMk id="18" creationId="{B3ABD8FE-E7FA-8D77-E70B-9C870EA0933C}"/>
          </ac:spMkLst>
        </pc:spChg>
        <pc:spChg chg="del">
          <ac:chgData name="Angel De Jesús Toloza González" userId="51f526db-1b73-4b0b-a5a2-5171dc1633d3" providerId="ADAL" clId="{1F980E4D-C2DA-4158-90EB-4739A5C2FEDE}" dt="2023-01-02T22:20:33.637" v="1746" actId="478"/>
          <ac:spMkLst>
            <pc:docMk/>
            <pc:sldMk cId="340797724" sldId="289"/>
            <ac:spMk id="252" creationId="{00000000-0000-0000-0000-000000000000}"/>
          </ac:spMkLst>
        </pc:spChg>
        <pc:spChg chg="del">
          <ac:chgData name="Angel De Jesús Toloza González" userId="51f526db-1b73-4b0b-a5a2-5171dc1633d3" providerId="ADAL" clId="{1F980E4D-C2DA-4158-90EB-4739A5C2FEDE}" dt="2023-01-02T22:46:09.139" v="1838" actId="478"/>
          <ac:spMkLst>
            <pc:docMk/>
            <pc:sldMk cId="340797724" sldId="289"/>
            <ac:spMk id="253" creationId="{00000000-0000-0000-0000-000000000000}"/>
          </ac:spMkLst>
        </pc:spChg>
        <pc:spChg chg="del">
          <ac:chgData name="Angel De Jesús Toloza González" userId="51f526db-1b73-4b0b-a5a2-5171dc1633d3" providerId="ADAL" clId="{1F980E4D-C2DA-4158-90EB-4739A5C2FEDE}" dt="2023-01-02T22:20:31.674" v="1745" actId="478"/>
          <ac:spMkLst>
            <pc:docMk/>
            <pc:sldMk cId="340797724" sldId="289"/>
            <ac:spMk id="255" creationId="{00000000-0000-0000-0000-000000000000}"/>
          </ac:spMkLst>
        </pc:spChg>
        <pc:spChg chg="del mod">
          <ac:chgData name="Angel De Jesús Toloza González" userId="51f526db-1b73-4b0b-a5a2-5171dc1633d3" providerId="ADAL" clId="{1F980E4D-C2DA-4158-90EB-4739A5C2FEDE}" dt="2023-01-02T22:20:38.014" v="1749" actId="478"/>
          <ac:spMkLst>
            <pc:docMk/>
            <pc:sldMk cId="340797724" sldId="289"/>
            <ac:spMk id="256" creationId="{00000000-0000-0000-0000-000000000000}"/>
          </ac:spMkLst>
        </pc:spChg>
        <pc:spChg chg="mod">
          <ac:chgData name="Angel De Jesús Toloza González" userId="51f526db-1b73-4b0b-a5a2-5171dc1633d3" providerId="ADAL" clId="{1F980E4D-C2DA-4158-90EB-4739A5C2FEDE}" dt="2023-01-02T22:46:28.049" v="1847" actId="1076"/>
          <ac:spMkLst>
            <pc:docMk/>
            <pc:sldMk cId="340797724" sldId="289"/>
            <ac:spMk id="258" creationId="{00000000-0000-0000-0000-000000000000}"/>
          </ac:spMkLst>
        </pc:spChg>
        <pc:spChg chg="del">
          <ac:chgData name="Angel De Jesús Toloza González" userId="51f526db-1b73-4b0b-a5a2-5171dc1633d3" providerId="ADAL" clId="{1F980E4D-C2DA-4158-90EB-4739A5C2FEDE}" dt="2023-01-02T22:20:25.664" v="1739" actId="478"/>
          <ac:spMkLst>
            <pc:docMk/>
            <pc:sldMk cId="340797724" sldId="289"/>
            <ac:spMk id="260" creationId="{00000000-0000-0000-0000-000000000000}"/>
          </ac:spMkLst>
        </pc:spChg>
        <pc:spChg chg="del">
          <ac:chgData name="Angel De Jesús Toloza González" userId="51f526db-1b73-4b0b-a5a2-5171dc1633d3" providerId="ADAL" clId="{1F980E4D-C2DA-4158-90EB-4739A5C2FEDE}" dt="2023-01-02T22:20:24.212" v="1738" actId="478"/>
          <ac:spMkLst>
            <pc:docMk/>
            <pc:sldMk cId="340797724" sldId="289"/>
            <ac:spMk id="261" creationId="{00000000-0000-0000-0000-000000000000}"/>
          </ac:spMkLst>
        </pc:spChg>
        <pc:spChg chg="del">
          <ac:chgData name="Angel De Jesús Toloza González" userId="51f526db-1b73-4b0b-a5a2-5171dc1633d3" providerId="ADAL" clId="{1F980E4D-C2DA-4158-90EB-4739A5C2FEDE}" dt="2023-01-02T22:20:27.767" v="1741" actId="478"/>
          <ac:spMkLst>
            <pc:docMk/>
            <pc:sldMk cId="340797724" sldId="289"/>
            <ac:spMk id="268" creationId="{00000000-0000-0000-0000-000000000000}"/>
          </ac:spMkLst>
        </pc:spChg>
        <pc:spChg chg="del">
          <ac:chgData name="Angel De Jesús Toloza González" userId="51f526db-1b73-4b0b-a5a2-5171dc1633d3" providerId="ADAL" clId="{1F980E4D-C2DA-4158-90EB-4739A5C2FEDE}" dt="2023-01-02T22:20:23.106" v="1737" actId="478"/>
          <ac:spMkLst>
            <pc:docMk/>
            <pc:sldMk cId="340797724" sldId="289"/>
            <ac:spMk id="269" creationId="{00000000-0000-0000-0000-000000000000}"/>
          </ac:spMkLst>
        </pc:spChg>
        <pc:spChg chg="mod">
          <ac:chgData name="Angel De Jesús Toloza González" userId="51f526db-1b73-4b0b-a5a2-5171dc1633d3" providerId="ADAL" clId="{1F980E4D-C2DA-4158-90EB-4739A5C2FEDE}" dt="2023-01-02T22:46:13.356" v="1839" actId="1076"/>
          <ac:spMkLst>
            <pc:docMk/>
            <pc:sldMk cId="340797724" sldId="289"/>
            <ac:spMk id="270" creationId="{00000000-0000-0000-0000-000000000000}"/>
          </ac:spMkLst>
        </pc:spChg>
        <pc:picChg chg="add mod">
          <ac:chgData name="Angel De Jesús Toloza González" userId="51f526db-1b73-4b0b-a5a2-5171dc1633d3" providerId="ADAL" clId="{1F980E4D-C2DA-4158-90EB-4739A5C2FEDE}" dt="2023-01-02T22:44:37.065" v="1787" actId="1076"/>
          <ac:picMkLst>
            <pc:docMk/>
            <pc:sldMk cId="340797724" sldId="289"/>
            <ac:picMk id="3" creationId="{41D3FA59-1A92-EE5D-E45B-EF7D24410A4F}"/>
          </ac:picMkLst>
        </pc:picChg>
        <pc:picChg chg="add mod">
          <ac:chgData name="Angel De Jesús Toloza González" userId="51f526db-1b73-4b0b-a5a2-5171dc1633d3" providerId="ADAL" clId="{1F980E4D-C2DA-4158-90EB-4739A5C2FEDE}" dt="2023-01-02T22:44:36.126" v="1786" actId="1076"/>
          <ac:picMkLst>
            <pc:docMk/>
            <pc:sldMk cId="340797724" sldId="289"/>
            <ac:picMk id="5" creationId="{F43EE4D7-1248-9057-6E92-D4E7AD39CF0B}"/>
          </ac:picMkLst>
        </pc:picChg>
        <pc:picChg chg="add mod">
          <ac:chgData name="Angel De Jesús Toloza González" userId="51f526db-1b73-4b0b-a5a2-5171dc1633d3" providerId="ADAL" clId="{1F980E4D-C2DA-4158-90EB-4739A5C2FEDE}" dt="2023-01-02T22:46:28.985" v="1848" actId="1076"/>
          <ac:picMkLst>
            <pc:docMk/>
            <pc:sldMk cId="340797724" sldId="289"/>
            <ac:picMk id="9" creationId="{749F6D33-8F07-8880-6DFC-0D65CCB21B7F}"/>
          </ac:picMkLst>
        </pc:picChg>
        <pc:picChg chg="add mod">
          <ac:chgData name="Angel De Jesús Toloza González" userId="51f526db-1b73-4b0b-a5a2-5171dc1633d3" providerId="ADAL" clId="{1F980E4D-C2DA-4158-90EB-4739A5C2FEDE}" dt="2023-01-02T22:47:05.058" v="1861" actId="1076"/>
          <ac:picMkLst>
            <pc:docMk/>
            <pc:sldMk cId="340797724" sldId="289"/>
            <ac:picMk id="13" creationId="{62049DDF-B908-309B-5BCC-00339C987DC5}"/>
          </ac:picMkLst>
        </pc:picChg>
        <pc:picChg chg="del">
          <ac:chgData name="Angel De Jesús Toloza González" userId="51f526db-1b73-4b0b-a5a2-5171dc1633d3" providerId="ADAL" clId="{1F980E4D-C2DA-4158-90EB-4739A5C2FEDE}" dt="2023-01-02T22:20:28.655" v="1742" actId="478"/>
          <ac:picMkLst>
            <pc:docMk/>
            <pc:sldMk cId="340797724" sldId="289"/>
            <ac:picMk id="271" creationId="{00000000-0000-0000-0000-000000000000}"/>
          </ac:picMkLst>
        </pc:picChg>
        <pc:cxnChg chg="del">
          <ac:chgData name="Angel De Jesús Toloza González" userId="51f526db-1b73-4b0b-a5a2-5171dc1633d3" providerId="ADAL" clId="{1F980E4D-C2DA-4158-90EB-4739A5C2FEDE}" dt="2023-01-02T22:20:26.273" v="1740" actId="478"/>
          <ac:cxnSpMkLst>
            <pc:docMk/>
            <pc:sldMk cId="340797724" sldId="289"/>
            <ac:cxnSpMk id="259" creationId="{00000000-0000-0000-0000-000000000000}"/>
          </ac:cxnSpMkLst>
        </pc:cxnChg>
        <pc:cxnChg chg="del mod">
          <ac:chgData name="Angel De Jesús Toloza González" userId="51f526db-1b73-4b0b-a5a2-5171dc1633d3" providerId="ADAL" clId="{1F980E4D-C2DA-4158-90EB-4739A5C2FEDE}" dt="2023-01-02T22:20:34.811" v="1747" actId="478"/>
          <ac:cxnSpMkLst>
            <pc:docMk/>
            <pc:sldMk cId="340797724" sldId="289"/>
            <ac:cxnSpMk id="262" creationId="{00000000-0000-0000-0000-000000000000}"/>
          </ac:cxnSpMkLst>
        </pc:cxnChg>
        <pc:cxnChg chg="del mod">
          <ac:chgData name="Angel De Jesús Toloza González" userId="51f526db-1b73-4b0b-a5a2-5171dc1633d3" providerId="ADAL" clId="{1F980E4D-C2DA-4158-90EB-4739A5C2FEDE}" dt="2023-01-02T22:20:29.400" v="1743" actId="478"/>
          <ac:cxnSpMkLst>
            <pc:docMk/>
            <pc:sldMk cId="340797724" sldId="289"/>
            <ac:cxnSpMk id="265" creationId="{00000000-0000-0000-0000-000000000000}"/>
          </ac:cxnSpMkLst>
        </pc:cxnChg>
      </pc:sldChg>
      <pc:sldChg chg="addSp delSp modSp add mod">
        <pc:chgData name="Angel De Jesús Toloza González" userId="51f526db-1b73-4b0b-a5a2-5171dc1633d3" providerId="ADAL" clId="{1F980E4D-C2DA-4158-90EB-4739A5C2FEDE}" dt="2023-01-02T19:56:59.493" v="308" actId="1076"/>
        <pc:sldMkLst>
          <pc:docMk/>
          <pc:sldMk cId="2266948310" sldId="292"/>
        </pc:sldMkLst>
        <pc:spChg chg="mod">
          <ac:chgData name="Angel De Jesús Toloza González" userId="51f526db-1b73-4b0b-a5a2-5171dc1633d3" providerId="ADAL" clId="{1F980E4D-C2DA-4158-90EB-4739A5C2FEDE}" dt="2023-01-02T19:56:52.713" v="306" actId="1076"/>
          <ac:spMkLst>
            <pc:docMk/>
            <pc:sldMk cId="2266948310" sldId="292"/>
            <ac:spMk id="5" creationId="{C4F33351-D3DE-D153-5A01-48BAF504DDC7}"/>
          </ac:spMkLst>
        </pc:spChg>
        <pc:spChg chg="mod">
          <ac:chgData name="Angel De Jesús Toloza González" userId="51f526db-1b73-4b0b-a5a2-5171dc1633d3" providerId="ADAL" clId="{1F980E4D-C2DA-4158-90EB-4739A5C2FEDE}" dt="2023-01-02T19:55:30.753" v="216" actId="14100"/>
          <ac:spMkLst>
            <pc:docMk/>
            <pc:sldMk cId="2266948310" sldId="292"/>
            <ac:spMk id="6" creationId="{6C19F183-3E01-75DD-C736-35E55D3C65E9}"/>
          </ac:spMkLst>
        </pc:spChg>
        <pc:spChg chg="mod">
          <ac:chgData name="Angel De Jesús Toloza González" userId="51f526db-1b73-4b0b-a5a2-5171dc1633d3" providerId="ADAL" clId="{1F980E4D-C2DA-4158-90EB-4739A5C2FEDE}" dt="2023-01-02T19:56:10.647" v="223" actId="14100"/>
          <ac:spMkLst>
            <pc:docMk/>
            <pc:sldMk cId="2266948310" sldId="292"/>
            <ac:spMk id="7" creationId="{4D59F754-7E3D-7A39-F0E2-EB9520904CAA}"/>
          </ac:spMkLst>
        </pc:spChg>
        <pc:spChg chg="mod">
          <ac:chgData name="Angel De Jesús Toloza González" userId="51f526db-1b73-4b0b-a5a2-5171dc1633d3" providerId="ADAL" clId="{1F980E4D-C2DA-4158-90EB-4739A5C2FEDE}" dt="2023-01-02T19:56:59.493" v="308" actId="1076"/>
          <ac:spMkLst>
            <pc:docMk/>
            <pc:sldMk cId="2266948310" sldId="292"/>
            <ac:spMk id="278" creationId="{00000000-0000-0000-0000-000000000000}"/>
          </ac:spMkLst>
        </pc:spChg>
        <pc:spChg chg="mod">
          <ac:chgData name="Angel De Jesús Toloza González" userId="51f526db-1b73-4b0b-a5a2-5171dc1633d3" providerId="ADAL" clId="{1F980E4D-C2DA-4158-90EB-4739A5C2FEDE}" dt="2023-01-02T19:56:55.826" v="307" actId="1076"/>
          <ac:spMkLst>
            <pc:docMk/>
            <pc:sldMk cId="2266948310" sldId="292"/>
            <ac:spMk id="279" creationId="{00000000-0000-0000-0000-000000000000}"/>
          </ac:spMkLst>
        </pc:spChg>
        <pc:picChg chg="del">
          <ac:chgData name="Angel De Jesús Toloza González" userId="51f526db-1b73-4b0b-a5a2-5171dc1633d3" providerId="ADAL" clId="{1F980E4D-C2DA-4158-90EB-4739A5C2FEDE}" dt="2023-01-02T19:55:08.443" v="209" actId="478"/>
          <ac:picMkLst>
            <pc:docMk/>
            <pc:sldMk cId="2266948310" sldId="292"/>
            <ac:picMk id="1026" creationId="{BF5773F2-43CC-423E-228B-F814DD416D47}"/>
          </ac:picMkLst>
        </pc:picChg>
        <pc:picChg chg="add mod">
          <ac:chgData name="Angel De Jesús Toloza González" userId="51f526db-1b73-4b0b-a5a2-5171dc1633d3" providerId="ADAL" clId="{1F980E4D-C2DA-4158-90EB-4739A5C2FEDE}" dt="2023-01-02T19:55:23.085" v="214" actId="1076"/>
          <ac:picMkLst>
            <pc:docMk/>
            <pc:sldMk cId="2266948310" sldId="292"/>
            <ac:picMk id="2050" creationId="{89C5B520-E574-DF4C-9886-71F3919E38EB}"/>
          </ac:picMkLst>
        </pc:picChg>
      </pc:sldChg>
      <pc:sldChg chg="addSp delSp modSp add mod">
        <pc:chgData name="Angel De Jesús Toloza González" userId="51f526db-1b73-4b0b-a5a2-5171dc1633d3" providerId="ADAL" clId="{1F980E4D-C2DA-4158-90EB-4739A5C2FEDE}" dt="2023-01-02T23:12:21.056" v="2204"/>
        <pc:sldMkLst>
          <pc:docMk/>
          <pc:sldMk cId="438807844" sldId="293"/>
        </pc:sldMkLst>
        <pc:spChg chg="add del mod">
          <ac:chgData name="Angel De Jesús Toloza González" userId="51f526db-1b73-4b0b-a5a2-5171dc1633d3" providerId="ADAL" clId="{1F980E4D-C2DA-4158-90EB-4739A5C2FEDE}" dt="2023-01-02T23:12:21.056" v="2204"/>
          <ac:spMkLst>
            <pc:docMk/>
            <pc:sldMk cId="438807844" sldId="293"/>
            <ac:spMk id="2" creationId="{3F2DC041-52C9-F4B3-1200-04F2635B0822}"/>
          </ac:spMkLst>
        </pc:spChg>
        <pc:spChg chg="mod">
          <ac:chgData name="Angel De Jesús Toloza González" userId="51f526db-1b73-4b0b-a5a2-5171dc1633d3" providerId="ADAL" clId="{1F980E4D-C2DA-4158-90EB-4739A5C2FEDE}" dt="2023-01-02T20:02:14.144" v="373" actId="1076"/>
          <ac:spMkLst>
            <pc:docMk/>
            <pc:sldMk cId="438807844" sldId="293"/>
            <ac:spMk id="5" creationId="{C4F33351-D3DE-D153-5A01-48BAF504DDC7}"/>
          </ac:spMkLst>
        </pc:spChg>
        <pc:spChg chg="mod">
          <ac:chgData name="Angel De Jesús Toloza González" userId="51f526db-1b73-4b0b-a5a2-5171dc1633d3" providerId="ADAL" clId="{1F980E4D-C2DA-4158-90EB-4739A5C2FEDE}" dt="2023-01-02T20:00:54.068" v="357" actId="14100"/>
          <ac:spMkLst>
            <pc:docMk/>
            <pc:sldMk cId="438807844" sldId="293"/>
            <ac:spMk id="6" creationId="{6C19F183-3E01-75DD-C736-35E55D3C65E9}"/>
          </ac:spMkLst>
        </pc:spChg>
        <pc:spChg chg="mod">
          <ac:chgData name="Angel De Jesús Toloza González" userId="51f526db-1b73-4b0b-a5a2-5171dc1633d3" providerId="ADAL" clId="{1F980E4D-C2DA-4158-90EB-4739A5C2FEDE}" dt="2023-01-02T20:01:58.985" v="365" actId="14100"/>
          <ac:spMkLst>
            <pc:docMk/>
            <pc:sldMk cId="438807844" sldId="293"/>
            <ac:spMk id="7" creationId="{4D59F754-7E3D-7A39-F0E2-EB9520904CAA}"/>
          </ac:spMkLst>
        </pc:spChg>
        <pc:spChg chg="mod">
          <ac:chgData name="Angel De Jesús Toloza González" userId="51f526db-1b73-4b0b-a5a2-5171dc1633d3" providerId="ADAL" clId="{1F980E4D-C2DA-4158-90EB-4739A5C2FEDE}" dt="2023-01-02T19:58:41.413" v="321" actId="1076"/>
          <ac:spMkLst>
            <pc:docMk/>
            <pc:sldMk cId="438807844" sldId="293"/>
            <ac:spMk id="278" creationId="{00000000-0000-0000-0000-000000000000}"/>
          </ac:spMkLst>
        </pc:spChg>
        <pc:spChg chg="mod">
          <ac:chgData name="Angel De Jesús Toloza González" userId="51f526db-1b73-4b0b-a5a2-5171dc1633d3" providerId="ADAL" clId="{1F980E4D-C2DA-4158-90EB-4739A5C2FEDE}" dt="2023-01-02T20:00:10.322" v="348" actId="20577"/>
          <ac:spMkLst>
            <pc:docMk/>
            <pc:sldMk cId="438807844" sldId="293"/>
            <ac:spMk id="279" creationId="{00000000-0000-0000-0000-000000000000}"/>
          </ac:spMkLst>
        </pc:spChg>
        <pc:picChg chg="mod">
          <ac:chgData name="Angel De Jesús Toloza González" userId="51f526db-1b73-4b0b-a5a2-5171dc1633d3" providerId="ADAL" clId="{1F980E4D-C2DA-4158-90EB-4739A5C2FEDE}" dt="2023-01-02T20:00:50" v="355" actId="1076"/>
          <ac:picMkLst>
            <pc:docMk/>
            <pc:sldMk cId="438807844" sldId="293"/>
            <ac:picMk id="1026" creationId="{BF5773F2-43CC-423E-228B-F814DD416D47}"/>
          </ac:picMkLst>
        </pc:picChg>
        <pc:picChg chg="add mod">
          <ac:chgData name="Angel De Jesús Toloza González" userId="51f526db-1b73-4b0b-a5a2-5171dc1633d3" providerId="ADAL" clId="{1F980E4D-C2DA-4158-90EB-4739A5C2FEDE}" dt="2023-01-02T20:00:50" v="355" actId="1076"/>
          <ac:picMkLst>
            <pc:docMk/>
            <pc:sldMk cId="438807844" sldId="293"/>
            <ac:picMk id="3074" creationId="{8F203E8E-6F0C-8091-45A3-84ED38204CBE}"/>
          </ac:picMkLst>
        </pc:picChg>
      </pc:sldChg>
      <pc:sldChg chg="add del">
        <pc:chgData name="Angel De Jesús Toloza González" userId="51f526db-1b73-4b0b-a5a2-5171dc1633d3" providerId="ADAL" clId="{1F980E4D-C2DA-4158-90EB-4739A5C2FEDE}" dt="2023-01-02T19:57:41.606" v="310" actId="47"/>
        <pc:sldMkLst>
          <pc:docMk/>
          <pc:sldMk cId="3888311067" sldId="293"/>
        </pc:sldMkLst>
      </pc:sldChg>
      <pc:sldChg chg="add del">
        <pc:chgData name="Angel De Jesús Toloza González" userId="51f526db-1b73-4b0b-a5a2-5171dc1633d3" providerId="ADAL" clId="{1F980E4D-C2DA-4158-90EB-4739A5C2FEDE}" dt="2023-01-02T19:58:16.723" v="313"/>
        <pc:sldMkLst>
          <pc:docMk/>
          <pc:sldMk cId="1883456475" sldId="294"/>
        </pc:sldMkLst>
      </pc:sldChg>
      <pc:sldChg chg="addSp delSp modSp add mod">
        <pc:chgData name="Angel De Jesús Toloza González" userId="51f526db-1b73-4b0b-a5a2-5171dc1633d3" providerId="ADAL" clId="{1F980E4D-C2DA-4158-90EB-4739A5C2FEDE}" dt="2023-01-02T20:50:20.026" v="1706" actId="1076"/>
        <pc:sldMkLst>
          <pc:docMk/>
          <pc:sldMk cId="2419260954" sldId="294"/>
        </pc:sldMkLst>
        <pc:spChg chg="add del mod">
          <ac:chgData name="Angel De Jesús Toloza González" userId="51f526db-1b73-4b0b-a5a2-5171dc1633d3" providerId="ADAL" clId="{1F980E4D-C2DA-4158-90EB-4739A5C2FEDE}" dt="2023-01-02T20:09:17.442" v="457" actId="478"/>
          <ac:spMkLst>
            <pc:docMk/>
            <pc:sldMk cId="2419260954" sldId="294"/>
            <ac:spMk id="3" creationId="{DEBC7B88-3F2B-CE85-CC04-B3AA31E9785E}"/>
          </ac:spMkLst>
        </pc:spChg>
        <pc:spChg chg="add mod">
          <ac:chgData name="Angel De Jesús Toloza González" userId="51f526db-1b73-4b0b-a5a2-5171dc1633d3" providerId="ADAL" clId="{1F980E4D-C2DA-4158-90EB-4739A5C2FEDE}" dt="2023-01-02T20:23:42.442" v="801" actId="14100"/>
          <ac:spMkLst>
            <pc:docMk/>
            <pc:sldMk cId="2419260954" sldId="294"/>
            <ac:spMk id="4" creationId="{2892BDE7-A43C-96E1-0DF5-1F1C91DE77AB}"/>
          </ac:spMkLst>
        </pc:spChg>
        <pc:spChg chg="add del">
          <ac:chgData name="Angel De Jesús Toloza González" userId="51f526db-1b73-4b0b-a5a2-5171dc1633d3" providerId="ADAL" clId="{1F980E4D-C2DA-4158-90EB-4739A5C2FEDE}" dt="2023-01-02T20:11:02.568" v="492" actId="11529"/>
          <ac:spMkLst>
            <pc:docMk/>
            <pc:sldMk cId="2419260954" sldId="294"/>
            <ac:spMk id="5" creationId="{DB4945BA-848A-47C6-5DB9-FE2B182BFD8D}"/>
          </ac:spMkLst>
        </pc:spChg>
        <pc:spChg chg="add mod">
          <ac:chgData name="Angel De Jesús Toloza González" userId="51f526db-1b73-4b0b-a5a2-5171dc1633d3" providerId="ADAL" clId="{1F980E4D-C2DA-4158-90EB-4739A5C2FEDE}" dt="2023-01-02T20:23:45.848" v="803" actId="1076"/>
          <ac:spMkLst>
            <pc:docMk/>
            <pc:sldMk cId="2419260954" sldId="294"/>
            <ac:spMk id="6" creationId="{F3E95804-5659-B2BC-D003-6A954D950AE6}"/>
          </ac:spMkLst>
        </pc:spChg>
        <pc:spChg chg="add mod">
          <ac:chgData name="Angel De Jesús Toloza González" userId="51f526db-1b73-4b0b-a5a2-5171dc1633d3" providerId="ADAL" clId="{1F980E4D-C2DA-4158-90EB-4739A5C2FEDE}" dt="2023-01-02T20:23:49.088" v="804" actId="1076"/>
          <ac:spMkLst>
            <pc:docMk/>
            <pc:sldMk cId="2419260954" sldId="294"/>
            <ac:spMk id="7" creationId="{EA313191-D78A-5996-B4C0-F08B6FFAAEAA}"/>
          </ac:spMkLst>
        </pc:spChg>
        <pc:spChg chg="add mod ord">
          <ac:chgData name="Angel De Jesús Toloza González" userId="51f526db-1b73-4b0b-a5a2-5171dc1633d3" providerId="ADAL" clId="{1F980E4D-C2DA-4158-90EB-4739A5C2FEDE}" dt="2023-01-02T20:26:49.900" v="940" actId="20577"/>
          <ac:spMkLst>
            <pc:docMk/>
            <pc:sldMk cId="2419260954" sldId="294"/>
            <ac:spMk id="8" creationId="{DE0BC22D-743C-AF57-1B33-6C14D170D9D0}"/>
          </ac:spMkLst>
        </pc:spChg>
        <pc:spChg chg="add del">
          <ac:chgData name="Angel De Jesús Toloza González" userId="51f526db-1b73-4b0b-a5a2-5171dc1633d3" providerId="ADAL" clId="{1F980E4D-C2DA-4158-90EB-4739A5C2FEDE}" dt="2023-01-02T20:21:03.670" v="757"/>
          <ac:spMkLst>
            <pc:docMk/>
            <pc:sldMk cId="2419260954" sldId="294"/>
            <ac:spMk id="9" creationId="{28E778D8-92A9-B394-2AE1-037EEB59B036}"/>
          </ac:spMkLst>
        </pc:spChg>
        <pc:spChg chg="add del mod">
          <ac:chgData name="Angel De Jesús Toloza González" userId="51f526db-1b73-4b0b-a5a2-5171dc1633d3" providerId="ADAL" clId="{1F980E4D-C2DA-4158-90EB-4739A5C2FEDE}" dt="2023-01-02T20:21:14.835" v="763"/>
          <ac:spMkLst>
            <pc:docMk/>
            <pc:sldMk cId="2419260954" sldId="294"/>
            <ac:spMk id="10" creationId="{3E06676C-6EF3-461A-D8A3-EE7CF8C22764}"/>
          </ac:spMkLst>
        </pc:spChg>
        <pc:spChg chg="add del mod">
          <ac:chgData name="Angel De Jesús Toloza González" userId="51f526db-1b73-4b0b-a5a2-5171dc1633d3" providerId="ADAL" clId="{1F980E4D-C2DA-4158-90EB-4739A5C2FEDE}" dt="2023-01-02T20:21:26.612" v="767"/>
          <ac:spMkLst>
            <pc:docMk/>
            <pc:sldMk cId="2419260954" sldId="294"/>
            <ac:spMk id="11" creationId="{E5AB503C-D4CD-73B5-2068-7A4143804B01}"/>
          </ac:spMkLst>
        </pc:spChg>
        <pc:spChg chg="add mod">
          <ac:chgData name="Angel De Jesús Toloza González" userId="51f526db-1b73-4b0b-a5a2-5171dc1633d3" providerId="ADAL" clId="{1F980E4D-C2DA-4158-90EB-4739A5C2FEDE}" dt="2023-01-02T20:47:26.262" v="1451" actId="1076"/>
          <ac:spMkLst>
            <pc:docMk/>
            <pc:sldMk cId="2419260954" sldId="294"/>
            <ac:spMk id="12" creationId="{B2A69E7A-3666-E823-D27E-642A6252D81E}"/>
          </ac:spMkLst>
        </pc:spChg>
        <pc:spChg chg="add mod">
          <ac:chgData name="Angel De Jesús Toloza González" userId="51f526db-1b73-4b0b-a5a2-5171dc1633d3" providerId="ADAL" clId="{1F980E4D-C2DA-4158-90EB-4739A5C2FEDE}" dt="2023-01-02T20:47:20.944" v="1449" actId="1076"/>
          <ac:spMkLst>
            <pc:docMk/>
            <pc:sldMk cId="2419260954" sldId="294"/>
            <ac:spMk id="13" creationId="{69E86EDF-1A7E-B331-EBE3-FE1F7D853662}"/>
          </ac:spMkLst>
        </pc:spChg>
        <pc:spChg chg="add mod">
          <ac:chgData name="Angel De Jesús Toloza González" userId="51f526db-1b73-4b0b-a5a2-5171dc1633d3" providerId="ADAL" clId="{1F980E4D-C2DA-4158-90EB-4739A5C2FEDE}" dt="2023-01-02T20:47:24.562" v="1450" actId="1076"/>
          <ac:spMkLst>
            <pc:docMk/>
            <pc:sldMk cId="2419260954" sldId="294"/>
            <ac:spMk id="14" creationId="{10910C6A-68E8-ADDD-E0DD-2EAFB5C3725D}"/>
          </ac:spMkLst>
        </pc:spChg>
        <pc:spChg chg="add mod ord">
          <ac:chgData name="Angel De Jesús Toloza González" userId="51f526db-1b73-4b0b-a5a2-5171dc1633d3" providerId="ADAL" clId="{1F980E4D-C2DA-4158-90EB-4739A5C2FEDE}" dt="2023-01-02T20:47:35.138" v="1484" actId="1038"/>
          <ac:spMkLst>
            <pc:docMk/>
            <pc:sldMk cId="2419260954" sldId="294"/>
            <ac:spMk id="15" creationId="{0750D177-4F52-5280-DB66-60BF7922A33A}"/>
          </ac:spMkLst>
        </pc:spChg>
        <pc:spChg chg="add mod">
          <ac:chgData name="Angel De Jesús Toloza González" userId="51f526db-1b73-4b0b-a5a2-5171dc1633d3" providerId="ADAL" clId="{1F980E4D-C2DA-4158-90EB-4739A5C2FEDE}" dt="2023-01-02T20:25:46.190" v="924" actId="1076"/>
          <ac:spMkLst>
            <pc:docMk/>
            <pc:sldMk cId="2419260954" sldId="294"/>
            <ac:spMk id="20" creationId="{4E7816A1-892C-5430-BE60-AB6A048971AB}"/>
          </ac:spMkLst>
        </pc:spChg>
        <pc:spChg chg="add del mod">
          <ac:chgData name="Angel De Jesús Toloza González" userId="51f526db-1b73-4b0b-a5a2-5171dc1633d3" providerId="ADAL" clId="{1F980E4D-C2DA-4158-90EB-4739A5C2FEDE}" dt="2023-01-02T20:26:08.027" v="928"/>
          <ac:spMkLst>
            <pc:docMk/>
            <pc:sldMk cId="2419260954" sldId="294"/>
            <ac:spMk id="21" creationId="{891BAB72-3E32-58AD-4BA8-F0BCF0784A52}"/>
          </ac:spMkLst>
        </pc:spChg>
        <pc:spChg chg="add del mod">
          <ac:chgData name="Angel De Jesús Toloza González" userId="51f526db-1b73-4b0b-a5a2-5171dc1633d3" providerId="ADAL" clId="{1F980E4D-C2DA-4158-90EB-4739A5C2FEDE}" dt="2023-01-02T20:26:13.471" v="930"/>
          <ac:spMkLst>
            <pc:docMk/>
            <pc:sldMk cId="2419260954" sldId="294"/>
            <ac:spMk id="22" creationId="{2DCBD95D-5A53-0D6F-64B1-A7B5FF85B78E}"/>
          </ac:spMkLst>
        </pc:spChg>
        <pc:spChg chg="add mod">
          <ac:chgData name="Angel De Jesús Toloza González" userId="51f526db-1b73-4b0b-a5a2-5171dc1633d3" providerId="ADAL" clId="{1F980E4D-C2DA-4158-90EB-4739A5C2FEDE}" dt="2023-01-02T20:47:29.701" v="1452" actId="1076"/>
          <ac:spMkLst>
            <pc:docMk/>
            <pc:sldMk cId="2419260954" sldId="294"/>
            <ac:spMk id="23" creationId="{51F93261-2BFA-A718-81CB-6F3E686372A0}"/>
          </ac:spMkLst>
        </pc:spChg>
        <pc:spChg chg="add mod">
          <ac:chgData name="Angel De Jesús Toloza González" userId="51f526db-1b73-4b0b-a5a2-5171dc1633d3" providerId="ADAL" clId="{1F980E4D-C2DA-4158-90EB-4739A5C2FEDE}" dt="2023-01-02T20:42:06.112" v="1234" actId="1076"/>
          <ac:spMkLst>
            <pc:docMk/>
            <pc:sldMk cId="2419260954" sldId="294"/>
            <ac:spMk id="24" creationId="{9D42ACF4-9061-F2A6-75CD-E9198DCCD556}"/>
          </ac:spMkLst>
        </pc:spChg>
        <pc:spChg chg="add del mod">
          <ac:chgData name="Angel De Jesús Toloza González" userId="51f526db-1b73-4b0b-a5a2-5171dc1633d3" providerId="ADAL" clId="{1F980E4D-C2DA-4158-90EB-4739A5C2FEDE}" dt="2023-01-02T20:34:25.091" v="1036" actId="478"/>
          <ac:spMkLst>
            <pc:docMk/>
            <pc:sldMk cId="2419260954" sldId="294"/>
            <ac:spMk id="25" creationId="{76B16447-4B16-6867-5548-8527277D9ED5}"/>
          </ac:spMkLst>
        </pc:spChg>
        <pc:spChg chg="add del mod">
          <ac:chgData name="Angel De Jesús Toloza González" userId="51f526db-1b73-4b0b-a5a2-5171dc1633d3" providerId="ADAL" clId="{1F980E4D-C2DA-4158-90EB-4739A5C2FEDE}" dt="2023-01-02T20:34:25.566" v="1037" actId="478"/>
          <ac:spMkLst>
            <pc:docMk/>
            <pc:sldMk cId="2419260954" sldId="294"/>
            <ac:spMk id="26" creationId="{57504BC0-B8BF-BA3D-8B77-A3E54E01F86D}"/>
          </ac:spMkLst>
        </pc:spChg>
        <pc:spChg chg="add mod">
          <ac:chgData name="Angel De Jesús Toloza González" userId="51f526db-1b73-4b0b-a5a2-5171dc1633d3" providerId="ADAL" clId="{1F980E4D-C2DA-4158-90EB-4739A5C2FEDE}" dt="2023-01-02T20:42:06.112" v="1234" actId="1076"/>
          <ac:spMkLst>
            <pc:docMk/>
            <pc:sldMk cId="2419260954" sldId="294"/>
            <ac:spMk id="27" creationId="{DEB12728-1D96-DB3D-41C1-8E1CF8A71BA0}"/>
          </ac:spMkLst>
        </pc:spChg>
        <pc:spChg chg="add mod">
          <ac:chgData name="Angel De Jesús Toloza González" userId="51f526db-1b73-4b0b-a5a2-5171dc1633d3" providerId="ADAL" clId="{1F980E4D-C2DA-4158-90EB-4739A5C2FEDE}" dt="2023-01-02T20:42:06.112" v="1234" actId="1076"/>
          <ac:spMkLst>
            <pc:docMk/>
            <pc:sldMk cId="2419260954" sldId="294"/>
            <ac:spMk id="28" creationId="{85C80A38-2FBD-1B20-A6F5-AC7C1D8B3435}"/>
          </ac:spMkLst>
        </pc:spChg>
        <pc:spChg chg="add del">
          <ac:chgData name="Angel De Jesús Toloza González" userId="51f526db-1b73-4b0b-a5a2-5171dc1633d3" providerId="ADAL" clId="{1F980E4D-C2DA-4158-90EB-4739A5C2FEDE}" dt="2023-01-02T20:32:52.720" v="986" actId="478"/>
          <ac:spMkLst>
            <pc:docMk/>
            <pc:sldMk cId="2419260954" sldId="294"/>
            <ac:spMk id="29" creationId="{3AB7C5A8-0E40-F78C-33F7-3E30E39B6F66}"/>
          </ac:spMkLst>
        </pc:spChg>
        <pc:spChg chg="add mod">
          <ac:chgData name="Angel De Jesús Toloza González" userId="51f526db-1b73-4b0b-a5a2-5171dc1633d3" providerId="ADAL" clId="{1F980E4D-C2DA-4158-90EB-4739A5C2FEDE}" dt="2023-01-02T20:42:06.112" v="1234" actId="1076"/>
          <ac:spMkLst>
            <pc:docMk/>
            <pc:sldMk cId="2419260954" sldId="294"/>
            <ac:spMk id="30" creationId="{59B1B14C-675F-52E3-F8B9-7214013D9ECB}"/>
          </ac:spMkLst>
        </pc:spChg>
        <pc:spChg chg="add mod">
          <ac:chgData name="Angel De Jesús Toloza González" userId="51f526db-1b73-4b0b-a5a2-5171dc1633d3" providerId="ADAL" clId="{1F980E4D-C2DA-4158-90EB-4739A5C2FEDE}" dt="2023-01-02T20:42:06.112" v="1234" actId="1076"/>
          <ac:spMkLst>
            <pc:docMk/>
            <pc:sldMk cId="2419260954" sldId="294"/>
            <ac:spMk id="33" creationId="{6A71F625-49AF-3AE7-3547-CD69AB73C8BC}"/>
          </ac:spMkLst>
        </pc:spChg>
        <pc:spChg chg="add mod">
          <ac:chgData name="Angel De Jesús Toloza González" userId="51f526db-1b73-4b0b-a5a2-5171dc1633d3" providerId="ADAL" clId="{1F980E4D-C2DA-4158-90EB-4739A5C2FEDE}" dt="2023-01-02T20:42:06.112" v="1234" actId="1076"/>
          <ac:spMkLst>
            <pc:docMk/>
            <pc:sldMk cId="2419260954" sldId="294"/>
            <ac:spMk id="34" creationId="{66247DA0-0158-E7E5-3EF6-A80E0513A8B1}"/>
          </ac:spMkLst>
        </pc:spChg>
        <pc:spChg chg="add mod">
          <ac:chgData name="Angel De Jesús Toloza González" userId="51f526db-1b73-4b0b-a5a2-5171dc1633d3" providerId="ADAL" clId="{1F980E4D-C2DA-4158-90EB-4739A5C2FEDE}" dt="2023-01-02T20:42:06.112" v="1234" actId="1076"/>
          <ac:spMkLst>
            <pc:docMk/>
            <pc:sldMk cId="2419260954" sldId="294"/>
            <ac:spMk id="35" creationId="{1469769D-D0A4-29A3-AEBF-B1A5B9769484}"/>
          </ac:spMkLst>
        </pc:spChg>
        <pc:spChg chg="add mod">
          <ac:chgData name="Angel De Jesús Toloza González" userId="51f526db-1b73-4b0b-a5a2-5171dc1633d3" providerId="ADAL" clId="{1F980E4D-C2DA-4158-90EB-4739A5C2FEDE}" dt="2023-01-02T20:42:06.112" v="1234" actId="1076"/>
          <ac:spMkLst>
            <pc:docMk/>
            <pc:sldMk cId="2419260954" sldId="294"/>
            <ac:spMk id="36" creationId="{BFBD734F-CC2F-36BB-9769-FB77F9C401C7}"/>
          </ac:spMkLst>
        </pc:spChg>
        <pc:spChg chg="add mod">
          <ac:chgData name="Angel De Jesús Toloza González" userId="51f526db-1b73-4b0b-a5a2-5171dc1633d3" providerId="ADAL" clId="{1F980E4D-C2DA-4158-90EB-4739A5C2FEDE}" dt="2023-01-02T20:42:06.112" v="1234" actId="1076"/>
          <ac:spMkLst>
            <pc:docMk/>
            <pc:sldMk cId="2419260954" sldId="294"/>
            <ac:spMk id="40" creationId="{6D31F907-2E3D-AD8A-5476-87C15CFEE774}"/>
          </ac:spMkLst>
        </pc:spChg>
        <pc:spChg chg="add mod">
          <ac:chgData name="Angel De Jesús Toloza González" userId="51f526db-1b73-4b0b-a5a2-5171dc1633d3" providerId="ADAL" clId="{1F980E4D-C2DA-4158-90EB-4739A5C2FEDE}" dt="2023-01-02T20:43:16.878" v="1316" actId="14100"/>
          <ac:spMkLst>
            <pc:docMk/>
            <pc:sldMk cId="2419260954" sldId="294"/>
            <ac:spMk id="41" creationId="{C516D400-6C0A-D612-D50F-A459CCFE7A45}"/>
          </ac:spMkLst>
        </pc:spChg>
        <pc:spChg chg="add mod">
          <ac:chgData name="Angel De Jesús Toloza González" userId="51f526db-1b73-4b0b-a5a2-5171dc1633d3" providerId="ADAL" clId="{1F980E4D-C2DA-4158-90EB-4739A5C2FEDE}" dt="2023-01-02T20:43:27.145" v="1346" actId="20577"/>
          <ac:spMkLst>
            <pc:docMk/>
            <pc:sldMk cId="2419260954" sldId="294"/>
            <ac:spMk id="42" creationId="{BA7D77D4-DD6A-D370-4323-01B82A0896B5}"/>
          </ac:spMkLst>
        </pc:spChg>
        <pc:spChg chg="add mod">
          <ac:chgData name="Angel De Jesús Toloza González" userId="51f526db-1b73-4b0b-a5a2-5171dc1633d3" providerId="ADAL" clId="{1F980E4D-C2DA-4158-90EB-4739A5C2FEDE}" dt="2023-01-02T20:44:09.347" v="1430" actId="20577"/>
          <ac:spMkLst>
            <pc:docMk/>
            <pc:sldMk cId="2419260954" sldId="294"/>
            <ac:spMk id="43" creationId="{6133C16D-55D0-C308-587D-997F2F4A0C86}"/>
          </ac:spMkLst>
        </pc:spChg>
        <pc:spChg chg="add mod">
          <ac:chgData name="Angel De Jesús Toloza González" userId="51f526db-1b73-4b0b-a5a2-5171dc1633d3" providerId="ADAL" clId="{1F980E4D-C2DA-4158-90EB-4739A5C2FEDE}" dt="2023-01-02T20:42:06.112" v="1234" actId="1076"/>
          <ac:spMkLst>
            <pc:docMk/>
            <pc:sldMk cId="2419260954" sldId="294"/>
            <ac:spMk id="45" creationId="{9D11907B-9780-1F54-89B0-249869A8B376}"/>
          </ac:spMkLst>
        </pc:spChg>
        <pc:spChg chg="add mod">
          <ac:chgData name="Angel De Jesús Toloza González" userId="51f526db-1b73-4b0b-a5a2-5171dc1633d3" providerId="ADAL" clId="{1F980E4D-C2DA-4158-90EB-4739A5C2FEDE}" dt="2023-01-02T20:42:06.112" v="1234" actId="1076"/>
          <ac:spMkLst>
            <pc:docMk/>
            <pc:sldMk cId="2419260954" sldId="294"/>
            <ac:spMk id="46" creationId="{59A1AABC-57CD-DB73-26BD-80793BE3D209}"/>
          </ac:spMkLst>
        </pc:spChg>
        <pc:spChg chg="add mod">
          <ac:chgData name="Angel De Jesús Toloza González" userId="51f526db-1b73-4b0b-a5a2-5171dc1633d3" providerId="ADAL" clId="{1F980E4D-C2DA-4158-90EB-4739A5C2FEDE}" dt="2023-01-02T20:49:05.026" v="1601" actId="20577"/>
          <ac:spMkLst>
            <pc:docMk/>
            <pc:sldMk cId="2419260954" sldId="294"/>
            <ac:spMk id="47" creationId="{6237BDDE-7F2C-C1C9-B19D-189754A87A23}"/>
          </ac:spMkLst>
        </pc:spChg>
        <pc:spChg chg="add mod">
          <ac:chgData name="Angel De Jesús Toloza González" userId="51f526db-1b73-4b0b-a5a2-5171dc1633d3" providerId="ADAL" clId="{1F980E4D-C2DA-4158-90EB-4739A5C2FEDE}" dt="2023-01-02T20:49:47.131" v="1699" actId="1035"/>
          <ac:spMkLst>
            <pc:docMk/>
            <pc:sldMk cId="2419260954" sldId="294"/>
            <ac:spMk id="48" creationId="{76647C4D-A3D4-6A5A-32BC-789E0914B272}"/>
          </ac:spMkLst>
        </pc:spChg>
        <pc:spChg chg="mod">
          <ac:chgData name="Angel De Jesús Toloza González" userId="51f526db-1b73-4b0b-a5a2-5171dc1633d3" providerId="ADAL" clId="{1F980E4D-C2DA-4158-90EB-4739A5C2FEDE}" dt="2023-01-02T20:09:31.694" v="483" actId="1076"/>
          <ac:spMkLst>
            <pc:docMk/>
            <pc:sldMk cId="2419260954" sldId="294"/>
            <ac:spMk id="227" creationId="{00000000-0000-0000-0000-000000000000}"/>
          </ac:spMkLst>
        </pc:spChg>
        <pc:spChg chg="del">
          <ac:chgData name="Angel De Jesús Toloza González" userId="51f526db-1b73-4b0b-a5a2-5171dc1633d3" providerId="ADAL" clId="{1F980E4D-C2DA-4158-90EB-4739A5C2FEDE}" dt="2023-01-02T20:09:15.538" v="456" actId="478"/>
          <ac:spMkLst>
            <pc:docMk/>
            <pc:sldMk cId="2419260954" sldId="294"/>
            <ac:spMk id="228" creationId="{00000000-0000-0000-0000-000000000000}"/>
          </ac:spMkLst>
        </pc:spChg>
        <pc:picChg chg="add del mod">
          <ac:chgData name="Angel De Jesús Toloza González" userId="51f526db-1b73-4b0b-a5a2-5171dc1633d3" providerId="ADAL" clId="{1F980E4D-C2DA-4158-90EB-4739A5C2FEDE}" dt="2023-01-02T20:23:03.288" v="789" actId="478"/>
          <ac:picMkLst>
            <pc:docMk/>
            <pc:sldMk cId="2419260954" sldId="294"/>
            <ac:picMk id="16" creationId="{39E80D1F-4485-0A11-D8EE-635B487BEDAC}"/>
          </ac:picMkLst>
        </pc:picChg>
        <pc:picChg chg="add del mod">
          <ac:chgData name="Angel De Jesús Toloza González" userId="51f526db-1b73-4b0b-a5a2-5171dc1633d3" providerId="ADAL" clId="{1F980E4D-C2DA-4158-90EB-4739A5C2FEDE}" dt="2023-01-02T20:23:01.775" v="786" actId="478"/>
          <ac:picMkLst>
            <pc:docMk/>
            <pc:sldMk cId="2419260954" sldId="294"/>
            <ac:picMk id="17" creationId="{338C401F-F3D5-67F7-F8E2-391F9513625C}"/>
          </ac:picMkLst>
        </pc:picChg>
        <pc:picChg chg="add del mod">
          <ac:chgData name="Angel De Jesús Toloza González" userId="51f526db-1b73-4b0b-a5a2-5171dc1633d3" providerId="ADAL" clId="{1F980E4D-C2DA-4158-90EB-4739A5C2FEDE}" dt="2023-01-02T20:23:02.824" v="788" actId="478"/>
          <ac:picMkLst>
            <pc:docMk/>
            <pc:sldMk cId="2419260954" sldId="294"/>
            <ac:picMk id="18" creationId="{1005EF9F-0FAD-AFEE-134E-422A933636D5}"/>
          </ac:picMkLst>
        </pc:picChg>
        <pc:picChg chg="add del mod">
          <ac:chgData name="Angel De Jesús Toloza González" userId="51f526db-1b73-4b0b-a5a2-5171dc1633d3" providerId="ADAL" clId="{1F980E4D-C2DA-4158-90EB-4739A5C2FEDE}" dt="2023-01-02T20:23:02.234" v="787" actId="478"/>
          <ac:picMkLst>
            <pc:docMk/>
            <pc:sldMk cId="2419260954" sldId="294"/>
            <ac:picMk id="19" creationId="{9CA7D9D0-0208-9DC7-FA76-48A8BDA742C3}"/>
          </ac:picMkLst>
        </pc:picChg>
        <pc:picChg chg="add mod">
          <ac:chgData name="Angel De Jesús Toloza González" userId="51f526db-1b73-4b0b-a5a2-5171dc1633d3" providerId="ADAL" clId="{1F980E4D-C2DA-4158-90EB-4739A5C2FEDE}" dt="2023-01-02T20:42:06.112" v="1234" actId="1076"/>
          <ac:picMkLst>
            <pc:docMk/>
            <pc:sldMk cId="2419260954" sldId="294"/>
            <ac:picMk id="32" creationId="{71655269-9DE2-063B-25E2-BD5B14495964}"/>
          </ac:picMkLst>
        </pc:picChg>
        <pc:picChg chg="add del mod">
          <ac:chgData name="Angel De Jesús Toloza González" userId="51f526db-1b73-4b0b-a5a2-5171dc1633d3" providerId="ADAL" clId="{1F980E4D-C2DA-4158-90EB-4739A5C2FEDE}" dt="2023-01-02T20:39:38.474" v="1221" actId="478"/>
          <ac:picMkLst>
            <pc:docMk/>
            <pc:sldMk cId="2419260954" sldId="294"/>
            <ac:picMk id="37" creationId="{B94368C8-275C-7214-8430-1D7A8385D3A6}"/>
          </ac:picMkLst>
        </pc:picChg>
        <pc:picChg chg="add mod">
          <ac:chgData name="Angel De Jesús Toloza González" userId="51f526db-1b73-4b0b-a5a2-5171dc1633d3" providerId="ADAL" clId="{1F980E4D-C2DA-4158-90EB-4739A5C2FEDE}" dt="2023-01-02T20:42:06.112" v="1234" actId="1076"/>
          <ac:picMkLst>
            <pc:docMk/>
            <pc:sldMk cId="2419260954" sldId="294"/>
            <ac:picMk id="39" creationId="{E79FFBB0-EB40-C720-67DA-D48A8D4E664F}"/>
          </ac:picMkLst>
        </pc:picChg>
        <pc:picChg chg="add del mod">
          <ac:chgData name="Angel De Jesús Toloza González" userId="51f526db-1b73-4b0b-a5a2-5171dc1633d3" providerId="ADAL" clId="{1F980E4D-C2DA-4158-90EB-4739A5C2FEDE}" dt="2023-01-02T20:44:18.201" v="1431" actId="478"/>
          <ac:picMkLst>
            <pc:docMk/>
            <pc:sldMk cId="2419260954" sldId="294"/>
            <ac:picMk id="44" creationId="{C765A701-273C-9731-B585-CD43E65EDD47}"/>
          </ac:picMkLst>
        </pc:picChg>
        <pc:picChg chg="add del mod">
          <ac:chgData name="Angel De Jesús Toloza González" userId="51f526db-1b73-4b0b-a5a2-5171dc1633d3" providerId="ADAL" clId="{1F980E4D-C2DA-4158-90EB-4739A5C2FEDE}" dt="2023-01-02T20:49:47.927" v="1700" actId="478"/>
          <ac:picMkLst>
            <pc:docMk/>
            <pc:sldMk cId="2419260954" sldId="294"/>
            <ac:picMk id="49" creationId="{EE211217-B6DA-BBF7-45BC-B3FEF43B2239}"/>
          </ac:picMkLst>
        </pc:picChg>
        <pc:picChg chg="add del mod">
          <ac:chgData name="Angel De Jesús Toloza González" userId="51f526db-1b73-4b0b-a5a2-5171dc1633d3" providerId="ADAL" clId="{1F980E4D-C2DA-4158-90EB-4739A5C2FEDE}" dt="2023-01-02T20:45:36.365" v="1437" actId="478"/>
          <ac:picMkLst>
            <pc:docMk/>
            <pc:sldMk cId="2419260954" sldId="294"/>
            <ac:picMk id="51" creationId="{DF1F45BA-46CD-E073-D2D5-FFD056AFD39C}"/>
          </ac:picMkLst>
        </pc:picChg>
        <pc:picChg chg="add del mod">
          <ac:chgData name="Angel De Jesús Toloza González" userId="51f526db-1b73-4b0b-a5a2-5171dc1633d3" providerId="ADAL" clId="{1F980E4D-C2DA-4158-90EB-4739A5C2FEDE}" dt="2023-01-02T20:46:03.237" v="1441" actId="478"/>
          <ac:picMkLst>
            <pc:docMk/>
            <pc:sldMk cId="2419260954" sldId="294"/>
            <ac:picMk id="53" creationId="{C9D71BE3-6C80-8343-02F6-6C1E90CB0743}"/>
          </ac:picMkLst>
        </pc:picChg>
        <pc:picChg chg="add mod">
          <ac:chgData name="Angel De Jesús Toloza González" userId="51f526db-1b73-4b0b-a5a2-5171dc1633d3" providerId="ADAL" clId="{1F980E4D-C2DA-4158-90EB-4739A5C2FEDE}" dt="2023-01-02T20:46:26.643" v="1448" actId="14100"/>
          <ac:picMkLst>
            <pc:docMk/>
            <pc:sldMk cId="2419260954" sldId="294"/>
            <ac:picMk id="55" creationId="{1CDC1838-E712-A046-CE10-F965A02B4651}"/>
          </ac:picMkLst>
        </pc:picChg>
        <pc:picChg chg="add mod">
          <ac:chgData name="Angel De Jesús Toloza González" userId="51f526db-1b73-4b0b-a5a2-5171dc1633d3" providerId="ADAL" clId="{1F980E4D-C2DA-4158-90EB-4739A5C2FEDE}" dt="2023-01-02T20:50:20.026" v="1706" actId="1076"/>
          <ac:picMkLst>
            <pc:docMk/>
            <pc:sldMk cId="2419260954" sldId="294"/>
            <ac:picMk id="57" creationId="{BB60F859-0E59-605B-4503-6CFEB39BD3C0}"/>
          </ac:picMkLst>
        </pc:picChg>
        <pc:picChg chg="add mod">
          <ac:chgData name="Angel De Jesús Toloza González" userId="51f526db-1b73-4b0b-a5a2-5171dc1633d3" providerId="ADAL" clId="{1F980E4D-C2DA-4158-90EB-4739A5C2FEDE}" dt="2023-01-02T20:25:36.389" v="920" actId="1076"/>
          <ac:picMkLst>
            <pc:docMk/>
            <pc:sldMk cId="2419260954" sldId="294"/>
            <ac:picMk id="4098" creationId="{1DE48A45-B5CE-0E50-4777-A4D08B2E5C6A}"/>
          </ac:picMkLst>
        </pc:picChg>
        <pc:picChg chg="add mod">
          <ac:chgData name="Angel De Jesús Toloza González" userId="51f526db-1b73-4b0b-a5a2-5171dc1633d3" providerId="ADAL" clId="{1F980E4D-C2DA-4158-90EB-4739A5C2FEDE}" dt="2023-01-02T20:25:37.528" v="921" actId="1076"/>
          <ac:picMkLst>
            <pc:docMk/>
            <pc:sldMk cId="2419260954" sldId="294"/>
            <ac:picMk id="4100" creationId="{324C5C21-E813-6F49-0DBE-F18D9E576262}"/>
          </ac:picMkLst>
        </pc:picChg>
        <pc:picChg chg="add mod">
          <ac:chgData name="Angel De Jesús Toloza González" userId="51f526db-1b73-4b0b-a5a2-5171dc1633d3" providerId="ADAL" clId="{1F980E4D-C2DA-4158-90EB-4739A5C2FEDE}" dt="2023-01-02T20:22:22.074" v="780" actId="14100"/>
          <ac:picMkLst>
            <pc:docMk/>
            <pc:sldMk cId="2419260954" sldId="294"/>
            <ac:picMk id="4108" creationId="{A8BB65CF-96D6-DD7C-257C-332A2E65AD53}"/>
          </ac:picMkLst>
        </pc:picChg>
        <pc:picChg chg="add mod">
          <ac:chgData name="Angel De Jesús Toloza González" userId="51f526db-1b73-4b0b-a5a2-5171dc1633d3" providerId="ADAL" clId="{1F980E4D-C2DA-4158-90EB-4739A5C2FEDE}" dt="2023-01-02T20:22:23.223" v="781" actId="1076"/>
          <ac:picMkLst>
            <pc:docMk/>
            <pc:sldMk cId="2419260954" sldId="294"/>
            <ac:picMk id="4110" creationId="{904E2DD1-222F-E4D3-837B-0F222AB9634F}"/>
          </ac:picMkLst>
        </pc:picChg>
        <pc:cxnChg chg="mod">
          <ac:chgData name="Angel De Jesús Toloza González" userId="51f526db-1b73-4b0b-a5a2-5171dc1633d3" providerId="ADAL" clId="{1F980E4D-C2DA-4158-90EB-4739A5C2FEDE}" dt="2023-01-02T20:09:35.104" v="484" actId="1076"/>
          <ac:cxnSpMkLst>
            <pc:docMk/>
            <pc:sldMk cId="2419260954" sldId="294"/>
            <ac:cxnSpMk id="229" creationId="{00000000-0000-0000-0000-000000000000}"/>
          </ac:cxnSpMkLst>
        </pc:cxnChg>
      </pc:sldChg>
      <pc:sldChg chg="addSp delSp modSp add mod">
        <pc:chgData name="Angel De Jesús Toloza González" userId="51f526db-1b73-4b0b-a5a2-5171dc1633d3" providerId="ADAL" clId="{1F980E4D-C2DA-4158-90EB-4739A5C2FEDE}" dt="2023-01-02T23:06:37.322" v="2148" actId="14100"/>
        <pc:sldMkLst>
          <pc:docMk/>
          <pc:sldMk cId="2849384416" sldId="295"/>
        </pc:sldMkLst>
        <pc:spChg chg="del">
          <ac:chgData name="Angel De Jesús Toloza González" userId="51f526db-1b73-4b0b-a5a2-5171dc1633d3" providerId="ADAL" clId="{1F980E4D-C2DA-4158-90EB-4739A5C2FEDE}" dt="2023-01-02T22:59:13.605" v="2039" actId="478"/>
          <ac:spMkLst>
            <pc:docMk/>
            <pc:sldMk cId="2849384416" sldId="295"/>
            <ac:spMk id="6" creationId="{2E26A4E3-78FA-8E28-7F05-2F6DF15B4A02}"/>
          </ac:spMkLst>
        </pc:spChg>
        <pc:spChg chg="del">
          <ac:chgData name="Angel De Jesús Toloza González" userId="51f526db-1b73-4b0b-a5a2-5171dc1633d3" providerId="ADAL" clId="{1F980E4D-C2DA-4158-90EB-4739A5C2FEDE}" dt="2023-01-02T22:59:12.832" v="2038" actId="478"/>
          <ac:spMkLst>
            <pc:docMk/>
            <pc:sldMk cId="2849384416" sldId="295"/>
            <ac:spMk id="7" creationId="{AF8FE871-FCB7-D8DA-2DF3-2BA7AB73756F}"/>
          </ac:spMkLst>
        </pc:spChg>
        <pc:spChg chg="del">
          <ac:chgData name="Angel De Jesús Toloza González" userId="51f526db-1b73-4b0b-a5a2-5171dc1633d3" providerId="ADAL" clId="{1F980E4D-C2DA-4158-90EB-4739A5C2FEDE}" dt="2023-01-02T23:00:04.088" v="2046" actId="478"/>
          <ac:spMkLst>
            <pc:docMk/>
            <pc:sldMk cId="2849384416" sldId="295"/>
            <ac:spMk id="10" creationId="{6AADD433-B4C7-CCA4-939D-6F331E9EEBD7}"/>
          </ac:spMkLst>
        </pc:spChg>
        <pc:spChg chg="del">
          <ac:chgData name="Angel De Jesús Toloza González" userId="51f526db-1b73-4b0b-a5a2-5171dc1633d3" providerId="ADAL" clId="{1F980E4D-C2DA-4158-90EB-4739A5C2FEDE}" dt="2023-01-02T23:00:03.493" v="2045" actId="478"/>
          <ac:spMkLst>
            <pc:docMk/>
            <pc:sldMk cId="2849384416" sldId="295"/>
            <ac:spMk id="11" creationId="{4AF2A415-5CE6-A1FC-8252-EA247A3BCA0D}"/>
          </ac:spMkLst>
        </pc:spChg>
        <pc:spChg chg="mod">
          <ac:chgData name="Angel De Jesús Toloza González" userId="51f526db-1b73-4b0b-a5a2-5171dc1633d3" providerId="ADAL" clId="{1F980E4D-C2DA-4158-90EB-4739A5C2FEDE}" dt="2023-01-02T23:06:25.333" v="2136" actId="14100"/>
          <ac:spMkLst>
            <pc:docMk/>
            <pc:sldMk cId="2849384416" sldId="295"/>
            <ac:spMk id="16" creationId="{6B7CAA67-28A1-BE36-DD24-C5B6D0C7BA0C}"/>
          </ac:spMkLst>
        </pc:spChg>
        <pc:spChg chg="mod">
          <ac:chgData name="Angel De Jesús Toloza González" userId="51f526db-1b73-4b0b-a5a2-5171dc1633d3" providerId="ADAL" clId="{1F980E4D-C2DA-4158-90EB-4739A5C2FEDE}" dt="2023-01-02T23:06:20.001" v="2134" actId="14100"/>
          <ac:spMkLst>
            <pc:docMk/>
            <pc:sldMk cId="2849384416" sldId="295"/>
            <ac:spMk id="17" creationId="{1805EFBF-7173-D118-1100-8AB06E05ECEE}"/>
          </ac:spMkLst>
        </pc:spChg>
        <pc:spChg chg="add mod">
          <ac:chgData name="Angel De Jesús Toloza González" userId="51f526db-1b73-4b0b-a5a2-5171dc1633d3" providerId="ADAL" clId="{1F980E4D-C2DA-4158-90EB-4739A5C2FEDE}" dt="2023-01-02T23:06:37.322" v="2148" actId="14100"/>
          <ac:spMkLst>
            <pc:docMk/>
            <pc:sldMk cId="2849384416" sldId="295"/>
            <ac:spMk id="20" creationId="{C0667292-0A68-FBCB-5038-EA34939684A3}"/>
          </ac:spMkLst>
        </pc:spChg>
        <pc:spChg chg="add mod">
          <ac:chgData name="Angel De Jesús Toloza González" userId="51f526db-1b73-4b0b-a5a2-5171dc1633d3" providerId="ADAL" clId="{1F980E4D-C2DA-4158-90EB-4739A5C2FEDE}" dt="2023-01-02T23:06:33.065" v="2146" actId="14100"/>
          <ac:spMkLst>
            <pc:docMk/>
            <pc:sldMk cId="2849384416" sldId="295"/>
            <ac:spMk id="21" creationId="{41774E5B-FEF9-71A7-BBB7-7B0739B38D52}"/>
          </ac:spMkLst>
        </pc:spChg>
        <pc:spChg chg="add mod">
          <ac:chgData name="Angel De Jesús Toloza González" userId="51f526db-1b73-4b0b-a5a2-5171dc1633d3" providerId="ADAL" clId="{1F980E4D-C2DA-4158-90EB-4739A5C2FEDE}" dt="2023-01-02T23:05:26.622" v="2120" actId="1076"/>
          <ac:spMkLst>
            <pc:docMk/>
            <pc:sldMk cId="2849384416" sldId="295"/>
            <ac:spMk id="22" creationId="{DB056B67-B723-3159-499B-DC865F6B449B}"/>
          </ac:spMkLst>
        </pc:spChg>
        <pc:spChg chg="add mod">
          <ac:chgData name="Angel De Jesús Toloza González" userId="51f526db-1b73-4b0b-a5a2-5171dc1633d3" providerId="ADAL" clId="{1F980E4D-C2DA-4158-90EB-4739A5C2FEDE}" dt="2023-01-02T23:05:26.622" v="2120" actId="1076"/>
          <ac:spMkLst>
            <pc:docMk/>
            <pc:sldMk cId="2849384416" sldId="295"/>
            <ac:spMk id="23" creationId="{62D69888-8B9D-FB4B-EA97-43F23A25EEDD}"/>
          </ac:spMkLst>
        </pc:spChg>
        <pc:spChg chg="del">
          <ac:chgData name="Angel De Jesús Toloza González" userId="51f526db-1b73-4b0b-a5a2-5171dc1633d3" providerId="ADAL" clId="{1F980E4D-C2DA-4158-90EB-4739A5C2FEDE}" dt="2023-01-02T23:03:42.275" v="2083" actId="478"/>
          <ac:spMkLst>
            <pc:docMk/>
            <pc:sldMk cId="2849384416" sldId="295"/>
            <ac:spMk id="254" creationId="{00000000-0000-0000-0000-000000000000}"/>
          </ac:spMkLst>
        </pc:spChg>
        <pc:spChg chg="del">
          <ac:chgData name="Angel De Jesús Toloza González" userId="51f526db-1b73-4b0b-a5a2-5171dc1633d3" providerId="ADAL" clId="{1F980E4D-C2DA-4158-90EB-4739A5C2FEDE}" dt="2023-01-02T23:05:07.777" v="2115" actId="478"/>
          <ac:spMkLst>
            <pc:docMk/>
            <pc:sldMk cId="2849384416" sldId="295"/>
            <ac:spMk id="257" creationId="{00000000-0000-0000-0000-000000000000}"/>
          </ac:spMkLst>
        </pc:spChg>
        <pc:spChg chg="mod">
          <ac:chgData name="Angel De Jesús Toloza González" userId="51f526db-1b73-4b0b-a5a2-5171dc1633d3" providerId="ADAL" clId="{1F980E4D-C2DA-4158-90EB-4739A5C2FEDE}" dt="2023-01-02T23:05:21.108" v="2119" actId="1076"/>
          <ac:spMkLst>
            <pc:docMk/>
            <pc:sldMk cId="2849384416" sldId="295"/>
            <ac:spMk id="258" creationId="{00000000-0000-0000-0000-000000000000}"/>
          </ac:spMkLst>
        </pc:spChg>
        <pc:picChg chg="del">
          <ac:chgData name="Angel De Jesús Toloza González" userId="51f526db-1b73-4b0b-a5a2-5171dc1633d3" providerId="ADAL" clId="{1F980E4D-C2DA-4158-90EB-4739A5C2FEDE}" dt="2023-01-02T22:59:11.064" v="2037" actId="478"/>
          <ac:picMkLst>
            <pc:docMk/>
            <pc:sldMk cId="2849384416" sldId="295"/>
            <ac:picMk id="3" creationId="{41D3FA59-1A92-EE5D-E45B-EF7D24410A4F}"/>
          </ac:picMkLst>
        </pc:picChg>
        <pc:picChg chg="add mod">
          <ac:chgData name="Angel De Jesús Toloza González" userId="51f526db-1b73-4b0b-a5a2-5171dc1633d3" providerId="ADAL" clId="{1F980E4D-C2DA-4158-90EB-4739A5C2FEDE}" dt="2023-01-02T23:05:33.056" v="2122" actId="14100"/>
          <ac:picMkLst>
            <pc:docMk/>
            <pc:sldMk cId="2849384416" sldId="295"/>
            <ac:picMk id="4" creationId="{07705445-DBB8-371F-857A-7C91C092889F}"/>
          </ac:picMkLst>
        </pc:picChg>
        <pc:picChg chg="del">
          <ac:chgData name="Angel De Jesús Toloza González" userId="51f526db-1b73-4b0b-a5a2-5171dc1633d3" providerId="ADAL" clId="{1F980E4D-C2DA-4158-90EB-4739A5C2FEDE}" dt="2023-01-02T22:59:10.603" v="2036" actId="478"/>
          <ac:picMkLst>
            <pc:docMk/>
            <pc:sldMk cId="2849384416" sldId="295"/>
            <ac:picMk id="5" creationId="{F43EE4D7-1248-9057-6E92-D4E7AD39CF0B}"/>
          </ac:picMkLst>
        </pc:picChg>
        <pc:picChg chg="del">
          <ac:chgData name="Angel De Jesús Toloza González" userId="51f526db-1b73-4b0b-a5a2-5171dc1633d3" providerId="ADAL" clId="{1F980E4D-C2DA-4158-90EB-4739A5C2FEDE}" dt="2023-01-02T23:00:02.443" v="2044" actId="478"/>
          <ac:picMkLst>
            <pc:docMk/>
            <pc:sldMk cId="2849384416" sldId="295"/>
            <ac:picMk id="9" creationId="{749F6D33-8F07-8880-6DFC-0D65CCB21B7F}"/>
          </ac:picMkLst>
        </pc:picChg>
        <pc:picChg chg="add mod">
          <ac:chgData name="Angel De Jesús Toloza González" userId="51f526db-1b73-4b0b-a5a2-5171dc1633d3" providerId="ADAL" clId="{1F980E4D-C2DA-4158-90EB-4739A5C2FEDE}" dt="2023-01-02T23:00:52.166" v="2055" actId="1076"/>
          <ac:picMkLst>
            <pc:docMk/>
            <pc:sldMk cId="2849384416" sldId="295"/>
            <ac:picMk id="12" creationId="{BACA30EE-82B3-30C2-2931-FEFBB639A0C0}"/>
          </ac:picMkLst>
        </pc:picChg>
        <pc:picChg chg="del">
          <ac:chgData name="Angel De Jesús Toloza González" userId="51f526db-1b73-4b0b-a5a2-5171dc1633d3" providerId="ADAL" clId="{1F980E4D-C2DA-4158-90EB-4739A5C2FEDE}" dt="2023-01-02T23:00:01.298" v="2043" actId="478"/>
          <ac:picMkLst>
            <pc:docMk/>
            <pc:sldMk cId="2849384416" sldId="295"/>
            <ac:picMk id="13" creationId="{62049DDF-B908-309B-5BCC-00339C987DC5}"/>
          </ac:picMkLst>
        </pc:picChg>
        <pc:picChg chg="add mod">
          <ac:chgData name="Angel De Jesús Toloza González" userId="51f526db-1b73-4b0b-a5a2-5171dc1633d3" providerId="ADAL" clId="{1F980E4D-C2DA-4158-90EB-4739A5C2FEDE}" dt="2023-01-02T23:01:46.533" v="2059" actId="14100"/>
          <ac:picMkLst>
            <pc:docMk/>
            <pc:sldMk cId="2849384416" sldId="295"/>
            <ac:picMk id="15" creationId="{A4E5F679-B71C-9C0E-D0F4-C77476A050F9}"/>
          </ac:picMkLst>
        </pc:picChg>
        <pc:picChg chg="add mod">
          <ac:chgData name="Angel De Jesús Toloza González" userId="51f526db-1b73-4b0b-a5a2-5171dc1633d3" providerId="ADAL" clId="{1F980E4D-C2DA-4158-90EB-4739A5C2FEDE}" dt="2023-01-02T23:05:26.622" v="2120" actId="1076"/>
          <ac:picMkLst>
            <pc:docMk/>
            <pc:sldMk cId="2849384416" sldId="295"/>
            <ac:picMk id="19" creationId="{1A1A58F6-E343-5DB7-0413-9AC6A25BCEFF}"/>
          </ac:picMkLst>
        </pc:picChg>
      </pc:sldChg>
      <pc:sldChg chg="addSp delSp modSp add mod">
        <pc:chgData name="Angel De Jesús Toloza González" userId="51f526db-1b73-4b0b-a5a2-5171dc1633d3" providerId="ADAL" clId="{1F980E4D-C2DA-4158-90EB-4739A5C2FEDE}" dt="2023-01-02T23:32:04.751" v="2620" actId="20577"/>
        <pc:sldMkLst>
          <pc:docMk/>
          <pc:sldMk cId="624284668" sldId="296"/>
        </pc:sldMkLst>
        <pc:spChg chg="add del mod">
          <ac:chgData name="Angel De Jesús Toloza González" userId="51f526db-1b73-4b0b-a5a2-5171dc1633d3" providerId="ADAL" clId="{1F980E4D-C2DA-4158-90EB-4739A5C2FEDE}" dt="2023-01-02T23:26:41.964" v="2428"/>
          <ac:spMkLst>
            <pc:docMk/>
            <pc:sldMk cId="624284668" sldId="296"/>
            <ac:spMk id="4" creationId="{61C69057-06DD-90DE-36AB-78CD71235DE8}"/>
          </ac:spMkLst>
        </pc:spChg>
        <pc:spChg chg="add mod">
          <ac:chgData name="Angel De Jesús Toloza González" userId="51f526db-1b73-4b0b-a5a2-5171dc1633d3" providerId="ADAL" clId="{1F980E4D-C2DA-4158-90EB-4739A5C2FEDE}" dt="2023-01-02T23:27:18.862" v="2469" actId="1076"/>
          <ac:spMkLst>
            <pc:docMk/>
            <pc:sldMk cId="624284668" sldId="296"/>
            <ac:spMk id="5" creationId="{2E8A065D-6DE9-8373-625A-B5B0CD0350C9}"/>
          </ac:spMkLst>
        </pc:spChg>
        <pc:spChg chg="mod">
          <ac:chgData name="Angel De Jesús Toloza González" userId="51f526db-1b73-4b0b-a5a2-5171dc1633d3" providerId="ADAL" clId="{1F980E4D-C2DA-4158-90EB-4739A5C2FEDE}" dt="2023-01-02T23:23:44.297" v="2408" actId="20577"/>
          <ac:spMkLst>
            <pc:docMk/>
            <pc:sldMk cId="624284668" sldId="296"/>
            <ac:spMk id="6" creationId="{DC042FE7-F033-2DA6-B2D6-DECC35016926}"/>
          </ac:spMkLst>
        </pc:spChg>
        <pc:spChg chg="add mod">
          <ac:chgData name="Angel De Jesús Toloza González" userId="51f526db-1b73-4b0b-a5a2-5171dc1633d3" providerId="ADAL" clId="{1F980E4D-C2DA-4158-90EB-4739A5C2FEDE}" dt="2023-01-02T23:27:33.140" v="2501" actId="1076"/>
          <ac:spMkLst>
            <pc:docMk/>
            <pc:sldMk cId="624284668" sldId="296"/>
            <ac:spMk id="7" creationId="{FDD3B88D-A53A-A223-806F-38336535650C}"/>
          </ac:spMkLst>
        </pc:spChg>
        <pc:spChg chg="add mod">
          <ac:chgData name="Angel De Jesús Toloza González" userId="51f526db-1b73-4b0b-a5a2-5171dc1633d3" providerId="ADAL" clId="{1F980E4D-C2DA-4158-90EB-4739A5C2FEDE}" dt="2023-01-02T23:27:52.548" v="2503" actId="14100"/>
          <ac:spMkLst>
            <pc:docMk/>
            <pc:sldMk cId="624284668" sldId="296"/>
            <ac:spMk id="9" creationId="{C4CB6C5D-E1BB-32FF-7EB5-C7D1EB050820}"/>
          </ac:spMkLst>
        </pc:spChg>
        <pc:spChg chg="del">
          <ac:chgData name="Angel De Jesús Toloza González" userId="51f526db-1b73-4b0b-a5a2-5171dc1633d3" providerId="ADAL" clId="{1F980E4D-C2DA-4158-90EB-4739A5C2FEDE}" dt="2023-01-02T23:23:47.800" v="2410" actId="478"/>
          <ac:spMkLst>
            <pc:docMk/>
            <pc:sldMk cId="624284668" sldId="296"/>
            <ac:spMk id="11" creationId="{8236F4E3-8EE8-5DC7-CC6A-0FD1BA480186}"/>
          </ac:spMkLst>
        </pc:spChg>
        <pc:spChg chg="del">
          <ac:chgData name="Angel De Jesús Toloza González" userId="51f526db-1b73-4b0b-a5a2-5171dc1633d3" providerId="ADAL" clId="{1F980E4D-C2DA-4158-90EB-4739A5C2FEDE}" dt="2023-01-02T23:23:49.598" v="2412" actId="478"/>
          <ac:spMkLst>
            <pc:docMk/>
            <pc:sldMk cId="624284668" sldId="296"/>
            <ac:spMk id="12" creationId="{3024C89B-5DBA-7C09-3553-55148292FB1A}"/>
          </ac:spMkLst>
        </pc:spChg>
        <pc:spChg chg="del">
          <ac:chgData name="Angel De Jesús Toloza González" userId="51f526db-1b73-4b0b-a5a2-5171dc1633d3" providerId="ADAL" clId="{1F980E4D-C2DA-4158-90EB-4739A5C2FEDE}" dt="2023-01-02T23:23:52.096" v="2415" actId="478"/>
          <ac:spMkLst>
            <pc:docMk/>
            <pc:sldMk cId="624284668" sldId="296"/>
            <ac:spMk id="13" creationId="{F4D03611-A241-80B8-41A3-114E211FFDAC}"/>
          </ac:spMkLst>
        </pc:spChg>
        <pc:spChg chg="del">
          <ac:chgData name="Angel De Jesús Toloza González" userId="51f526db-1b73-4b0b-a5a2-5171dc1633d3" providerId="ADAL" clId="{1F980E4D-C2DA-4158-90EB-4739A5C2FEDE}" dt="2023-01-02T23:23:52.750" v="2416" actId="478"/>
          <ac:spMkLst>
            <pc:docMk/>
            <pc:sldMk cId="624284668" sldId="296"/>
            <ac:spMk id="14" creationId="{E3115486-75BA-D44F-B614-DDD9BD061CBE}"/>
          </ac:spMkLst>
        </pc:spChg>
        <pc:spChg chg="del">
          <ac:chgData name="Angel De Jesús Toloza González" userId="51f526db-1b73-4b0b-a5a2-5171dc1633d3" providerId="ADAL" clId="{1F980E4D-C2DA-4158-90EB-4739A5C2FEDE}" dt="2023-01-02T23:23:50.636" v="2413" actId="478"/>
          <ac:spMkLst>
            <pc:docMk/>
            <pc:sldMk cId="624284668" sldId="296"/>
            <ac:spMk id="17" creationId="{BAE31CED-F700-843B-F0D2-E0280E20E3F1}"/>
          </ac:spMkLst>
        </pc:spChg>
        <pc:spChg chg="add del mod">
          <ac:chgData name="Angel De Jesús Toloza González" userId="51f526db-1b73-4b0b-a5a2-5171dc1633d3" providerId="ADAL" clId="{1F980E4D-C2DA-4158-90EB-4739A5C2FEDE}" dt="2023-01-02T23:29:00.588" v="2513"/>
          <ac:spMkLst>
            <pc:docMk/>
            <pc:sldMk cId="624284668" sldId="296"/>
            <ac:spMk id="21" creationId="{EB3CE1A3-B5B2-8141-794D-C97BB2766B17}"/>
          </ac:spMkLst>
        </pc:spChg>
        <pc:spChg chg="add mod">
          <ac:chgData name="Angel De Jesús Toloza González" userId="51f526db-1b73-4b0b-a5a2-5171dc1633d3" providerId="ADAL" clId="{1F980E4D-C2DA-4158-90EB-4739A5C2FEDE}" dt="2023-01-02T23:29:09.859" v="2515" actId="1076"/>
          <ac:spMkLst>
            <pc:docMk/>
            <pc:sldMk cId="624284668" sldId="296"/>
            <ac:spMk id="22" creationId="{804221FE-EB96-B377-6751-F6F201531E66}"/>
          </ac:spMkLst>
        </pc:spChg>
        <pc:spChg chg="add mod">
          <ac:chgData name="Angel De Jesús Toloza González" userId="51f526db-1b73-4b0b-a5a2-5171dc1633d3" providerId="ADAL" clId="{1F980E4D-C2DA-4158-90EB-4739A5C2FEDE}" dt="2023-01-02T23:29:23.661" v="2549" actId="1076"/>
          <ac:spMkLst>
            <pc:docMk/>
            <pc:sldMk cId="624284668" sldId="296"/>
            <ac:spMk id="23" creationId="{30E2570B-C189-B15F-425B-74DEC62F0525}"/>
          </ac:spMkLst>
        </pc:spChg>
        <pc:spChg chg="add mod">
          <ac:chgData name="Angel De Jesús Toloza González" userId="51f526db-1b73-4b0b-a5a2-5171dc1633d3" providerId="ADAL" clId="{1F980E4D-C2DA-4158-90EB-4739A5C2FEDE}" dt="2023-01-02T23:29:29.826" v="2551" actId="1076"/>
          <ac:spMkLst>
            <pc:docMk/>
            <pc:sldMk cId="624284668" sldId="296"/>
            <ac:spMk id="24" creationId="{3070D54F-5C93-6EBF-8589-22552CFE1096}"/>
          </ac:spMkLst>
        </pc:spChg>
        <pc:spChg chg="add mod">
          <ac:chgData name="Angel De Jesús Toloza González" userId="51f526db-1b73-4b0b-a5a2-5171dc1633d3" providerId="ADAL" clId="{1F980E4D-C2DA-4158-90EB-4739A5C2FEDE}" dt="2023-01-02T23:29:36.177" v="2559" actId="20577"/>
          <ac:spMkLst>
            <pc:docMk/>
            <pc:sldMk cId="624284668" sldId="296"/>
            <ac:spMk id="25" creationId="{9948E397-4615-126E-6EDC-05B06CA51A78}"/>
          </ac:spMkLst>
        </pc:spChg>
        <pc:spChg chg="add mod">
          <ac:chgData name="Angel De Jesús Toloza González" userId="51f526db-1b73-4b0b-a5a2-5171dc1633d3" providerId="ADAL" clId="{1F980E4D-C2DA-4158-90EB-4739A5C2FEDE}" dt="2023-01-02T23:31:23.989" v="2574" actId="14100"/>
          <ac:spMkLst>
            <pc:docMk/>
            <pc:sldMk cId="624284668" sldId="296"/>
            <ac:spMk id="30" creationId="{C9D4E08C-10BB-D45D-2A1F-EDC79D624075}"/>
          </ac:spMkLst>
        </pc:spChg>
        <pc:spChg chg="add mod">
          <ac:chgData name="Angel De Jesús Toloza González" userId="51f526db-1b73-4b0b-a5a2-5171dc1633d3" providerId="ADAL" clId="{1F980E4D-C2DA-4158-90EB-4739A5C2FEDE}" dt="2023-01-02T23:31:35.432" v="2579" actId="14100"/>
          <ac:spMkLst>
            <pc:docMk/>
            <pc:sldMk cId="624284668" sldId="296"/>
            <ac:spMk id="31" creationId="{86F60811-E597-BC65-F8EF-CB4DE40D394A}"/>
          </ac:spMkLst>
        </pc:spChg>
        <pc:spChg chg="add del mod">
          <ac:chgData name="Angel De Jesús Toloza González" userId="51f526db-1b73-4b0b-a5a2-5171dc1633d3" providerId="ADAL" clId="{1F980E4D-C2DA-4158-90EB-4739A5C2FEDE}" dt="2023-01-02T23:31:49.313" v="2581"/>
          <ac:spMkLst>
            <pc:docMk/>
            <pc:sldMk cId="624284668" sldId="296"/>
            <ac:spMk id="32" creationId="{E80874D6-82EF-DA37-0496-803D79C7D797}"/>
          </ac:spMkLst>
        </pc:spChg>
        <pc:spChg chg="add mod">
          <ac:chgData name="Angel De Jesús Toloza González" userId="51f526db-1b73-4b0b-a5a2-5171dc1633d3" providerId="ADAL" clId="{1F980E4D-C2DA-4158-90EB-4739A5C2FEDE}" dt="2023-01-02T23:31:54.707" v="2583" actId="1076"/>
          <ac:spMkLst>
            <pc:docMk/>
            <pc:sldMk cId="624284668" sldId="296"/>
            <ac:spMk id="33" creationId="{83A3A3D1-83AB-CC4C-A505-5793E74B80A2}"/>
          </ac:spMkLst>
        </pc:spChg>
        <pc:spChg chg="add mod">
          <ac:chgData name="Angel De Jesús Toloza González" userId="51f526db-1b73-4b0b-a5a2-5171dc1633d3" providerId="ADAL" clId="{1F980E4D-C2DA-4158-90EB-4739A5C2FEDE}" dt="2023-01-02T23:32:04.751" v="2620" actId="20577"/>
          <ac:spMkLst>
            <pc:docMk/>
            <pc:sldMk cId="624284668" sldId="296"/>
            <ac:spMk id="34" creationId="{4F16417C-0CBD-C97C-8FBC-70B8746E0EC9}"/>
          </ac:spMkLst>
        </pc:spChg>
        <pc:picChg chg="add mod">
          <ac:chgData name="Angel De Jesús Toloza González" userId="51f526db-1b73-4b0b-a5a2-5171dc1633d3" providerId="ADAL" clId="{1F980E4D-C2DA-4158-90EB-4739A5C2FEDE}" dt="2023-01-02T23:27:18.862" v="2469" actId="1076"/>
          <ac:picMkLst>
            <pc:docMk/>
            <pc:sldMk cId="624284668" sldId="296"/>
            <ac:picMk id="3" creationId="{E2AA52CA-935B-6C24-4F8B-35CF526E05E5}"/>
          </ac:picMkLst>
        </pc:picChg>
        <pc:picChg chg="del">
          <ac:chgData name="Angel De Jesús Toloza González" userId="51f526db-1b73-4b0b-a5a2-5171dc1633d3" providerId="ADAL" clId="{1F980E4D-C2DA-4158-90EB-4739A5C2FEDE}" dt="2023-01-02T23:23:46.969" v="2409" actId="478"/>
          <ac:picMkLst>
            <pc:docMk/>
            <pc:sldMk cId="624284668" sldId="296"/>
            <ac:picMk id="8" creationId="{C1209A65-DE90-D69E-EABE-C7B0E16F391C}"/>
          </ac:picMkLst>
        </pc:picChg>
        <pc:picChg chg="del">
          <ac:chgData name="Angel De Jesús Toloza González" userId="51f526db-1b73-4b0b-a5a2-5171dc1633d3" providerId="ADAL" clId="{1F980E4D-C2DA-4158-90EB-4739A5C2FEDE}" dt="2023-01-02T23:23:48.631" v="2411" actId="478"/>
          <ac:picMkLst>
            <pc:docMk/>
            <pc:sldMk cId="624284668" sldId="296"/>
            <ac:picMk id="10" creationId="{64FC3D8E-D383-7EE7-6012-B34C2E061ACB}"/>
          </ac:picMkLst>
        </pc:picChg>
        <pc:picChg chg="del">
          <ac:chgData name="Angel De Jesús Toloza González" userId="51f526db-1b73-4b0b-a5a2-5171dc1633d3" providerId="ADAL" clId="{1F980E4D-C2DA-4158-90EB-4739A5C2FEDE}" dt="2023-01-02T23:23:51.253" v="2414" actId="478"/>
          <ac:picMkLst>
            <pc:docMk/>
            <pc:sldMk cId="624284668" sldId="296"/>
            <ac:picMk id="16" creationId="{906811CD-0FC4-C435-67BB-3DA97B45306A}"/>
          </ac:picMkLst>
        </pc:picChg>
        <pc:picChg chg="add mod">
          <ac:chgData name="Angel De Jesús Toloza González" userId="51f526db-1b73-4b0b-a5a2-5171dc1633d3" providerId="ADAL" clId="{1F980E4D-C2DA-4158-90EB-4739A5C2FEDE}" dt="2023-01-02T23:28:25.175" v="2507" actId="1076"/>
          <ac:picMkLst>
            <pc:docMk/>
            <pc:sldMk cId="624284668" sldId="296"/>
            <ac:picMk id="18" creationId="{8EAAEB5C-E8B2-92A5-9808-50DF81687503}"/>
          </ac:picMkLst>
        </pc:picChg>
        <pc:picChg chg="add mod">
          <ac:chgData name="Angel De Jesús Toloza González" userId="51f526db-1b73-4b0b-a5a2-5171dc1633d3" providerId="ADAL" clId="{1F980E4D-C2DA-4158-90EB-4739A5C2FEDE}" dt="2023-01-02T23:28:55.969" v="2511" actId="1076"/>
          <ac:picMkLst>
            <pc:docMk/>
            <pc:sldMk cId="624284668" sldId="296"/>
            <ac:picMk id="20" creationId="{D94FA3FB-A34E-64D6-87EE-0792F7D0E649}"/>
          </ac:picMkLst>
        </pc:picChg>
        <pc:picChg chg="add mod">
          <ac:chgData name="Angel De Jesús Toloza González" userId="51f526db-1b73-4b0b-a5a2-5171dc1633d3" providerId="ADAL" clId="{1F980E4D-C2DA-4158-90EB-4739A5C2FEDE}" dt="2023-01-02T23:31:05.141" v="2570" actId="14100"/>
          <ac:picMkLst>
            <pc:docMk/>
            <pc:sldMk cId="624284668" sldId="296"/>
            <ac:picMk id="27" creationId="{4F06CC01-BF61-2CA6-240E-44A763888518}"/>
          </ac:picMkLst>
        </pc:picChg>
        <pc:picChg chg="add mod">
          <ac:chgData name="Angel De Jesús Toloza González" userId="51f526db-1b73-4b0b-a5a2-5171dc1633d3" providerId="ADAL" clId="{1F980E4D-C2DA-4158-90EB-4739A5C2FEDE}" dt="2023-01-02T23:30:52.900" v="2568" actId="1076"/>
          <ac:picMkLst>
            <pc:docMk/>
            <pc:sldMk cId="624284668" sldId="296"/>
            <ac:picMk id="29" creationId="{4F7F7F42-43E9-5A21-30A6-CECCD2ACBA31}"/>
          </ac:picMkLst>
        </pc:picChg>
      </pc:sldChg>
      <pc:sldChg chg="addSp delSp modSp add mod">
        <pc:chgData name="Angel De Jesús Toloza González" userId="51f526db-1b73-4b0b-a5a2-5171dc1633d3" providerId="ADAL" clId="{1F980E4D-C2DA-4158-90EB-4739A5C2FEDE}" dt="2023-01-02T23:46:27.411" v="2951" actId="14100"/>
        <pc:sldMkLst>
          <pc:docMk/>
          <pc:sldMk cId="4208053872" sldId="297"/>
        </pc:sldMkLst>
        <pc:spChg chg="mod">
          <ac:chgData name="Angel De Jesús Toloza González" userId="51f526db-1b73-4b0b-a5a2-5171dc1633d3" providerId="ADAL" clId="{1F980E4D-C2DA-4158-90EB-4739A5C2FEDE}" dt="2023-01-02T23:45:45.842" v="2881" actId="1076"/>
          <ac:spMkLst>
            <pc:docMk/>
            <pc:sldMk cId="4208053872" sldId="297"/>
            <ac:spMk id="6" creationId="{DC042FE7-F033-2DA6-B2D6-DECC35016926}"/>
          </ac:spMkLst>
        </pc:spChg>
        <pc:spChg chg="add mod">
          <ac:chgData name="Angel De Jesús Toloza González" userId="51f526db-1b73-4b0b-a5a2-5171dc1633d3" providerId="ADAL" clId="{1F980E4D-C2DA-4158-90EB-4739A5C2FEDE}" dt="2023-01-02T23:35:20.488" v="2708" actId="14100"/>
          <ac:spMkLst>
            <pc:docMk/>
            <pc:sldMk cId="4208053872" sldId="297"/>
            <ac:spMk id="7" creationId="{486CBC15-63BE-7B07-6A49-69FC6582BDB5}"/>
          </ac:spMkLst>
        </pc:spChg>
        <pc:spChg chg="add mod">
          <ac:chgData name="Angel De Jesús Toloza González" userId="51f526db-1b73-4b0b-a5a2-5171dc1633d3" providerId="ADAL" clId="{1F980E4D-C2DA-4158-90EB-4739A5C2FEDE}" dt="2023-01-02T23:35:46.092" v="2763" actId="14100"/>
          <ac:spMkLst>
            <pc:docMk/>
            <pc:sldMk cId="4208053872" sldId="297"/>
            <ac:spMk id="9" creationId="{A4BCF3A7-5633-8A4C-FE45-C2A9BC0B574B}"/>
          </ac:spMkLst>
        </pc:spChg>
        <pc:spChg chg="del">
          <ac:chgData name="Angel De Jesús Toloza González" userId="51f526db-1b73-4b0b-a5a2-5171dc1633d3" providerId="ADAL" clId="{1F980E4D-C2DA-4158-90EB-4739A5C2FEDE}" dt="2023-01-02T23:33:05.280" v="2686" actId="478"/>
          <ac:spMkLst>
            <pc:docMk/>
            <pc:sldMk cId="4208053872" sldId="297"/>
            <ac:spMk id="11" creationId="{8236F4E3-8EE8-5DC7-CC6A-0FD1BA480186}"/>
          </ac:spMkLst>
        </pc:spChg>
        <pc:spChg chg="del">
          <ac:chgData name="Angel De Jesús Toloza González" userId="51f526db-1b73-4b0b-a5a2-5171dc1633d3" providerId="ADAL" clId="{1F980E4D-C2DA-4158-90EB-4739A5C2FEDE}" dt="2023-01-02T23:33:06.730" v="2688" actId="478"/>
          <ac:spMkLst>
            <pc:docMk/>
            <pc:sldMk cId="4208053872" sldId="297"/>
            <ac:spMk id="12" creationId="{3024C89B-5DBA-7C09-3553-55148292FB1A}"/>
          </ac:spMkLst>
        </pc:spChg>
        <pc:spChg chg="del">
          <ac:chgData name="Angel De Jesús Toloza González" userId="51f526db-1b73-4b0b-a5a2-5171dc1633d3" providerId="ADAL" clId="{1F980E4D-C2DA-4158-90EB-4739A5C2FEDE}" dt="2023-01-02T23:33:11.295" v="2690" actId="478"/>
          <ac:spMkLst>
            <pc:docMk/>
            <pc:sldMk cId="4208053872" sldId="297"/>
            <ac:spMk id="13" creationId="{F4D03611-A241-80B8-41A3-114E211FFDAC}"/>
          </ac:spMkLst>
        </pc:spChg>
        <pc:spChg chg="del">
          <ac:chgData name="Angel De Jesús Toloza González" userId="51f526db-1b73-4b0b-a5a2-5171dc1633d3" providerId="ADAL" clId="{1F980E4D-C2DA-4158-90EB-4739A5C2FEDE}" dt="2023-01-02T23:33:08.878" v="2689" actId="478"/>
          <ac:spMkLst>
            <pc:docMk/>
            <pc:sldMk cId="4208053872" sldId="297"/>
            <ac:spMk id="14" creationId="{E3115486-75BA-D44F-B614-DDD9BD061CBE}"/>
          </ac:spMkLst>
        </pc:spChg>
        <pc:spChg chg="add mod">
          <ac:chgData name="Angel De Jesús Toloza González" userId="51f526db-1b73-4b0b-a5a2-5171dc1633d3" providerId="ADAL" clId="{1F980E4D-C2DA-4158-90EB-4739A5C2FEDE}" dt="2023-01-02T23:45:43.422" v="2879" actId="1076"/>
          <ac:spMkLst>
            <pc:docMk/>
            <pc:sldMk cId="4208053872" sldId="297"/>
            <ac:spMk id="15" creationId="{2E21C5E1-A1BD-52D4-41B3-0D9A36EBF165}"/>
          </ac:spMkLst>
        </pc:spChg>
        <pc:spChg chg="del">
          <ac:chgData name="Angel De Jesús Toloza González" userId="51f526db-1b73-4b0b-a5a2-5171dc1633d3" providerId="ADAL" clId="{1F980E4D-C2DA-4158-90EB-4739A5C2FEDE}" dt="2023-01-02T23:33:12.384" v="2691" actId="478"/>
          <ac:spMkLst>
            <pc:docMk/>
            <pc:sldMk cId="4208053872" sldId="297"/>
            <ac:spMk id="17" creationId="{BAE31CED-F700-843B-F0D2-E0280E20E3F1}"/>
          </ac:spMkLst>
        </pc:spChg>
        <pc:spChg chg="add mod">
          <ac:chgData name="Angel De Jesús Toloza González" userId="51f526db-1b73-4b0b-a5a2-5171dc1633d3" providerId="ADAL" clId="{1F980E4D-C2DA-4158-90EB-4739A5C2FEDE}" dt="2023-01-02T23:45:43.422" v="2879" actId="1076"/>
          <ac:spMkLst>
            <pc:docMk/>
            <pc:sldMk cId="4208053872" sldId="297"/>
            <ac:spMk id="18" creationId="{BD6B5E4D-3E41-68BE-2481-5591B04A79DB}"/>
          </ac:spMkLst>
        </pc:spChg>
        <pc:spChg chg="add mod">
          <ac:chgData name="Angel De Jesús Toloza González" userId="51f526db-1b73-4b0b-a5a2-5171dc1633d3" providerId="ADAL" clId="{1F980E4D-C2DA-4158-90EB-4739A5C2FEDE}" dt="2023-01-02T23:46:24.604" v="2950" actId="14100"/>
          <ac:spMkLst>
            <pc:docMk/>
            <pc:sldMk cId="4208053872" sldId="297"/>
            <ac:spMk id="21" creationId="{3E82917A-44B1-9F95-FAA8-978082446D1D}"/>
          </ac:spMkLst>
        </pc:spChg>
        <pc:spChg chg="add mod">
          <ac:chgData name="Angel De Jesús Toloza González" userId="51f526db-1b73-4b0b-a5a2-5171dc1633d3" providerId="ADAL" clId="{1F980E4D-C2DA-4158-90EB-4739A5C2FEDE}" dt="2023-01-02T23:46:27.411" v="2951" actId="14100"/>
          <ac:spMkLst>
            <pc:docMk/>
            <pc:sldMk cId="4208053872" sldId="297"/>
            <ac:spMk id="22" creationId="{4D438A60-9821-6CD4-91D9-E0824224754E}"/>
          </ac:spMkLst>
        </pc:spChg>
        <pc:picChg chg="add mod">
          <ac:chgData name="Angel De Jesús Toloza González" userId="51f526db-1b73-4b0b-a5a2-5171dc1633d3" providerId="ADAL" clId="{1F980E4D-C2DA-4158-90EB-4739A5C2FEDE}" dt="2023-01-02T23:45:30.119" v="2875" actId="1076"/>
          <ac:picMkLst>
            <pc:docMk/>
            <pc:sldMk cId="4208053872" sldId="297"/>
            <ac:picMk id="3" creationId="{B8EBC5DD-5A5E-3685-1E3B-88A271CEC1F5}"/>
          </ac:picMkLst>
        </pc:picChg>
        <pc:picChg chg="add mod">
          <ac:chgData name="Angel De Jesús Toloza González" userId="51f526db-1b73-4b0b-a5a2-5171dc1633d3" providerId="ADAL" clId="{1F980E4D-C2DA-4158-90EB-4739A5C2FEDE}" dt="2023-01-02T23:45:43.422" v="2879" actId="1076"/>
          <ac:picMkLst>
            <pc:docMk/>
            <pc:sldMk cId="4208053872" sldId="297"/>
            <ac:picMk id="5" creationId="{5FD632D4-2EE3-0DD2-6E31-0B3611A4382C}"/>
          </ac:picMkLst>
        </pc:picChg>
        <pc:picChg chg="del">
          <ac:chgData name="Angel De Jesús Toloza González" userId="51f526db-1b73-4b0b-a5a2-5171dc1633d3" providerId="ADAL" clId="{1F980E4D-C2DA-4158-90EB-4739A5C2FEDE}" dt="2023-01-02T23:33:04.068" v="2685" actId="478"/>
          <ac:picMkLst>
            <pc:docMk/>
            <pc:sldMk cId="4208053872" sldId="297"/>
            <ac:picMk id="8" creationId="{C1209A65-DE90-D69E-EABE-C7B0E16F391C}"/>
          </ac:picMkLst>
        </pc:picChg>
        <pc:picChg chg="del">
          <ac:chgData name="Angel De Jesús Toloza González" userId="51f526db-1b73-4b0b-a5a2-5171dc1633d3" providerId="ADAL" clId="{1F980E4D-C2DA-4158-90EB-4739A5C2FEDE}" dt="2023-01-02T23:33:05.834" v="2687" actId="478"/>
          <ac:picMkLst>
            <pc:docMk/>
            <pc:sldMk cId="4208053872" sldId="297"/>
            <ac:picMk id="10" creationId="{64FC3D8E-D383-7EE7-6012-B34C2E061ACB}"/>
          </ac:picMkLst>
        </pc:picChg>
        <pc:picChg chg="del">
          <ac:chgData name="Angel De Jesús Toloza González" userId="51f526db-1b73-4b0b-a5a2-5171dc1633d3" providerId="ADAL" clId="{1F980E4D-C2DA-4158-90EB-4739A5C2FEDE}" dt="2023-01-02T23:33:13.422" v="2692" actId="478"/>
          <ac:picMkLst>
            <pc:docMk/>
            <pc:sldMk cId="4208053872" sldId="297"/>
            <ac:picMk id="16" creationId="{906811CD-0FC4-C435-67BB-3DA97B45306A}"/>
          </ac:picMkLst>
        </pc:picChg>
        <pc:picChg chg="add mod">
          <ac:chgData name="Angel De Jesús Toloza González" userId="51f526db-1b73-4b0b-a5a2-5171dc1633d3" providerId="ADAL" clId="{1F980E4D-C2DA-4158-90EB-4739A5C2FEDE}" dt="2023-01-02T23:45:37.866" v="2878" actId="1076"/>
          <ac:picMkLst>
            <pc:docMk/>
            <pc:sldMk cId="4208053872" sldId="297"/>
            <ac:picMk id="20" creationId="{88AA4AE2-4E48-3663-1EF8-09289A821980}"/>
          </ac:picMkLst>
        </pc:picChg>
      </pc:sldChg>
      <pc:sldChg chg="addSp delSp modSp add mod">
        <pc:chgData name="Angel De Jesús Toloza González" userId="51f526db-1b73-4b0b-a5a2-5171dc1633d3" providerId="ADAL" clId="{1F980E4D-C2DA-4158-90EB-4739A5C2FEDE}" dt="2023-01-02T23:59:57.489" v="3242"/>
        <pc:sldMkLst>
          <pc:docMk/>
          <pc:sldMk cId="3041325785" sldId="298"/>
        </pc:sldMkLst>
        <pc:spChg chg="add mod">
          <ac:chgData name="Angel De Jesús Toloza González" userId="51f526db-1b73-4b0b-a5a2-5171dc1633d3" providerId="ADAL" clId="{1F980E4D-C2DA-4158-90EB-4739A5C2FEDE}" dt="2023-01-02T23:51:17.976" v="3059" actId="14100"/>
          <ac:spMkLst>
            <pc:docMk/>
            <pc:sldMk cId="3041325785" sldId="298"/>
            <ac:spMk id="2" creationId="{99CA5144-F58C-4BD6-F0D3-6D31C3FB28AA}"/>
          </ac:spMkLst>
        </pc:spChg>
        <pc:spChg chg="mod">
          <ac:chgData name="Angel De Jesús Toloza González" userId="51f526db-1b73-4b0b-a5a2-5171dc1633d3" providerId="ADAL" clId="{1F980E4D-C2DA-4158-90EB-4739A5C2FEDE}" dt="2023-01-02T23:49:19.465" v="2954" actId="1076"/>
          <ac:spMkLst>
            <pc:docMk/>
            <pc:sldMk cId="3041325785" sldId="298"/>
            <ac:spMk id="6" creationId="{DC042FE7-F033-2DA6-B2D6-DECC35016926}"/>
          </ac:spMkLst>
        </pc:spChg>
        <pc:spChg chg="del">
          <ac:chgData name="Angel De Jesús Toloza González" userId="51f526db-1b73-4b0b-a5a2-5171dc1633d3" providerId="ADAL" clId="{1F980E4D-C2DA-4158-90EB-4739A5C2FEDE}" dt="2023-01-02T23:40:18.401" v="2870" actId="478"/>
          <ac:spMkLst>
            <pc:docMk/>
            <pc:sldMk cId="3041325785" sldId="298"/>
            <ac:spMk id="7" creationId="{486CBC15-63BE-7B07-6A49-69FC6582BDB5}"/>
          </ac:spMkLst>
        </pc:spChg>
        <pc:spChg chg="del">
          <ac:chgData name="Angel De Jesús Toloza González" userId="51f526db-1b73-4b0b-a5a2-5171dc1633d3" providerId="ADAL" clId="{1F980E4D-C2DA-4158-90EB-4739A5C2FEDE}" dt="2023-01-02T23:40:18.401" v="2870" actId="478"/>
          <ac:spMkLst>
            <pc:docMk/>
            <pc:sldMk cId="3041325785" sldId="298"/>
            <ac:spMk id="9" creationId="{A4BCF3A7-5633-8A4C-FE45-C2A9BC0B574B}"/>
          </ac:spMkLst>
        </pc:spChg>
        <pc:spChg chg="del">
          <ac:chgData name="Angel De Jesús Toloza González" userId="51f526db-1b73-4b0b-a5a2-5171dc1633d3" providerId="ADAL" clId="{1F980E4D-C2DA-4158-90EB-4739A5C2FEDE}" dt="2023-01-02T23:40:17.173" v="2869" actId="478"/>
          <ac:spMkLst>
            <pc:docMk/>
            <pc:sldMk cId="3041325785" sldId="298"/>
            <ac:spMk id="15" creationId="{2E21C5E1-A1BD-52D4-41B3-0D9A36EBF165}"/>
          </ac:spMkLst>
        </pc:spChg>
        <pc:spChg chg="del">
          <ac:chgData name="Angel De Jesús Toloza González" userId="51f526db-1b73-4b0b-a5a2-5171dc1633d3" providerId="ADAL" clId="{1F980E4D-C2DA-4158-90EB-4739A5C2FEDE}" dt="2023-01-02T23:40:15.613" v="2868" actId="478"/>
          <ac:spMkLst>
            <pc:docMk/>
            <pc:sldMk cId="3041325785" sldId="298"/>
            <ac:spMk id="18" creationId="{BD6B5E4D-3E41-68BE-2481-5591B04A79DB}"/>
          </ac:spMkLst>
        </pc:spChg>
        <pc:spChg chg="add mod">
          <ac:chgData name="Angel De Jesús Toloza González" userId="51f526db-1b73-4b0b-a5a2-5171dc1633d3" providerId="ADAL" clId="{1F980E4D-C2DA-4158-90EB-4739A5C2FEDE}" dt="2023-01-02T23:57:52.394" v="3119" actId="14100"/>
          <ac:spMkLst>
            <pc:docMk/>
            <pc:sldMk cId="3041325785" sldId="298"/>
            <ac:spMk id="20" creationId="{C0C6785B-289E-E3E9-C66C-20066A8BF9BA}"/>
          </ac:spMkLst>
        </pc:spChg>
        <pc:spChg chg="add mod">
          <ac:chgData name="Angel De Jesús Toloza González" userId="51f526db-1b73-4b0b-a5a2-5171dc1633d3" providerId="ADAL" clId="{1F980E4D-C2DA-4158-90EB-4739A5C2FEDE}" dt="2023-01-02T23:58:38.414" v="3147" actId="20577"/>
          <ac:spMkLst>
            <pc:docMk/>
            <pc:sldMk cId="3041325785" sldId="298"/>
            <ac:spMk id="21" creationId="{7F5D9B4B-7843-2860-6328-2D0EAAD5CF26}"/>
          </ac:spMkLst>
        </pc:spChg>
        <pc:spChg chg="add mod">
          <ac:chgData name="Angel De Jesús Toloza González" userId="51f526db-1b73-4b0b-a5a2-5171dc1633d3" providerId="ADAL" clId="{1F980E4D-C2DA-4158-90EB-4739A5C2FEDE}" dt="2023-01-02T23:58:19.674" v="3121" actId="1076"/>
          <ac:spMkLst>
            <pc:docMk/>
            <pc:sldMk cId="3041325785" sldId="298"/>
            <ac:spMk id="22" creationId="{C36D707D-6000-BAA4-EB9F-24142B96E9F5}"/>
          </ac:spMkLst>
        </pc:spChg>
        <pc:spChg chg="add mod">
          <ac:chgData name="Angel De Jesús Toloza González" userId="51f526db-1b73-4b0b-a5a2-5171dc1633d3" providerId="ADAL" clId="{1F980E4D-C2DA-4158-90EB-4739A5C2FEDE}" dt="2023-01-02T23:58:34.096" v="3146" actId="20577"/>
          <ac:spMkLst>
            <pc:docMk/>
            <pc:sldMk cId="3041325785" sldId="298"/>
            <ac:spMk id="23" creationId="{5C1B9AB4-F2B7-445D-614E-7A3FA19D5D08}"/>
          </ac:spMkLst>
        </pc:spChg>
        <pc:spChg chg="add mod">
          <ac:chgData name="Angel De Jesús Toloza González" userId="51f526db-1b73-4b0b-a5a2-5171dc1633d3" providerId="ADAL" clId="{1F980E4D-C2DA-4158-90EB-4739A5C2FEDE}" dt="2023-01-02T23:59:07.485" v="3170" actId="1076"/>
          <ac:spMkLst>
            <pc:docMk/>
            <pc:sldMk cId="3041325785" sldId="298"/>
            <ac:spMk id="24" creationId="{058202BB-AC38-F1DC-4B21-5D5576285750}"/>
          </ac:spMkLst>
        </pc:spChg>
        <pc:spChg chg="add mod">
          <ac:chgData name="Angel De Jesús Toloza González" userId="51f526db-1b73-4b0b-a5a2-5171dc1633d3" providerId="ADAL" clId="{1F980E4D-C2DA-4158-90EB-4739A5C2FEDE}" dt="2023-01-02T23:59:07.485" v="3170" actId="1076"/>
          <ac:spMkLst>
            <pc:docMk/>
            <pc:sldMk cId="3041325785" sldId="298"/>
            <ac:spMk id="25" creationId="{7D65301A-0F6A-7C93-05F4-49179227F309}"/>
          </ac:spMkLst>
        </pc:spChg>
        <pc:spChg chg="add mod">
          <ac:chgData name="Angel De Jesús Toloza González" userId="51f526db-1b73-4b0b-a5a2-5171dc1633d3" providerId="ADAL" clId="{1F980E4D-C2DA-4158-90EB-4739A5C2FEDE}" dt="2023-01-02T23:59:14.329" v="3172" actId="1076"/>
          <ac:spMkLst>
            <pc:docMk/>
            <pc:sldMk cId="3041325785" sldId="298"/>
            <ac:spMk id="26" creationId="{74DFBA52-0135-12E9-1DE7-118F56631DE3}"/>
          </ac:spMkLst>
        </pc:spChg>
        <pc:spChg chg="add mod">
          <ac:chgData name="Angel De Jesús Toloza González" userId="51f526db-1b73-4b0b-a5a2-5171dc1633d3" providerId="ADAL" clId="{1F980E4D-C2DA-4158-90EB-4739A5C2FEDE}" dt="2023-01-02T23:59:24.846" v="3205" actId="1076"/>
          <ac:spMkLst>
            <pc:docMk/>
            <pc:sldMk cId="3041325785" sldId="298"/>
            <ac:spMk id="27" creationId="{C21AED43-C361-06BD-E7D8-F504C9089D80}"/>
          </ac:spMkLst>
        </pc:spChg>
        <pc:spChg chg="add mod">
          <ac:chgData name="Angel De Jesús Toloza González" userId="51f526db-1b73-4b0b-a5a2-5171dc1633d3" providerId="ADAL" clId="{1F980E4D-C2DA-4158-90EB-4739A5C2FEDE}" dt="2023-01-02T23:59:34.025" v="3207" actId="1076"/>
          <ac:spMkLst>
            <pc:docMk/>
            <pc:sldMk cId="3041325785" sldId="298"/>
            <ac:spMk id="28" creationId="{641732E1-9EBB-316F-4E31-D4439089D357}"/>
          </ac:spMkLst>
        </pc:spChg>
        <pc:spChg chg="add mod">
          <ac:chgData name="Angel De Jesús Toloza González" userId="51f526db-1b73-4b0b-a5a2-5171dc1633d3" providerId="ADAL" clId="{1F980E4D-C2DA-4158-90EB-4739A5C2FEDE}" dt="2023-01-02T23:59:40.271" v="3240" actId="20577"/>
          <ac:spMkLst>
            <pc:docMk/>
            <pc:sldMk cId="3041325785" sldId="298"/>
            <ac:spMk id="29" creationId="{B4A9D6CF-59D3-FEE2-023D-F913D78C42D1}"/>
          </ac:spMkLst>
        </pc:spChg>
        <pc:spChg chg="add del mod">
          <ac:chgData name="Angel De Jesús Toloza González" userId="51f526db-1b73-4b0b-a5a2-5171dc1633d3" providerId="ADAL" clId="{1F980E4D-C2DA-4158-90EB-4739A5C2FEDE}" dt="2023-01-02T23:59:57.489" v="3242"/>
          <ac:spMkLst>
            <pc:docMk/>
            <pc:sldMk cId="3041325785" sldId="298"/>
            <ac:spMk id="30" creationId="{038DEF7C-C5FE-DC52-4B54-EDBD520ADD9A}"/>
          </ac:spMkLst>
        </pc:spChg>
        <pc:spChg chg="add del mod">
          <ac:chgData name="Angel De Jesús Toloza González" userId="51f526db-1b73-4b0b-a5a2-5171dc1633d3" providerId="ADAL" clId="{1F980E4D-C2DA-4158-90EB-4739A5C2FEDE}" dt="2023-01-02T23:59:57.489" v="3242"/>
          <ac:spMkLst>
            <pc:docMk/>
            <pc:sldMk cId="3041325785" sldId="298"/>
            <ac:spMk id="31" creationId="{EAD5FC5A-B6BE-CE2E-B8B9-610B2FDE66C2}"/>
          </ac:spMkLst>
        </pc:spChg>
        <pc:picChg chg="del">
          <ac:chgData name="Angel De Jesús Toloza González" userId="51f526db-1b73-4b0b-a5a2-5171dc1633d3" providerId="ADAL" clId="{1F980E4D-C2DA-4158-90EB-4739A5C2FEDE}" dt="2023-01-02T23:40:11.765" v="2866" actId="478"/>
          <ac:picMkLst>
            <pc:docMk/>
            <pc:sldMk cId="3041325785" sldId="298"/>
            <ac:picMk id="3" creationId="{B8EBC5DD-5A5E-3685-1E3B-88A271CEC1F5}"/>
          </ac:picMkLst>
        </pc:picChg>
        <pc:picChg chg="del">
          <ac:chgData name="Angel De Jesús Toloza González" userId="51f526db-1b73-4b0b-a5a2-5171dc1633d3" providerId="ADAL" clId="{1F980E4D-C2DA-4158-90EB-4739A5C2FEDE}" dt="2023-01-02T23:40:14.083" v="2867" actId="478"/>
          <ac:picMkLst>
            <pc:docMk/>
            <pc:sldMk cId="3041325785" sldId="298"/>
            <ac:picMk id="5" creationId="{5FD632D4-2EE3-0DD2-6E31-0B3611A4382C}"/>
          </ac:picMkLst>
        </pc:picChg>
        <pc:picChg chg="add mod">
          <ac:chgData name="Angel De Jesús Toloza González" userId="51f526db-1b73-4b0b-a5a2-5171dc1633d3" providerId="ADAL" clId="{1F980E4D-C2DA-4158-90EB-4739A5C2FEDE}" dt="2023-01-02T23:55:09.758" v="3070" actId="1076"/>
          <ac:picMkLst>
            <pc:docMk/>
            <pc:sldMk cId="3041325785" sldId="298"/>
            <ac:picMk id="8" creationId="{66B1CE29-E5C5-1276-7797-DE0EE86DA3F4}"/>
          </ac:picMkLst>
        </pc:picChg>
        <pc:picChg chg="add mod">
          <ac:chgData name="Angel De Jesús Toloza González" userId="51f526db-1b73-4b0b-a5a2-5171dc1633d3" providerId="ADAL" clId="{1F980E4D-C2DA-4158-90EB-4739A5C2FEDE}" dt="2023-01-02T23:52:59.484" v="3066" actId="1076"/>
          <ac:picMkLst>
            <pc:docMk/>
            <pc:sldMk cId="3041325785" sldId="298"/>
            <ac:picMk id="11" creationId="{B30F872A-1E64-E6B8-591D-331A836703A3}"/>
          </ac:picMkLst>
        </pc:picChg>
        <pc:picChg chg="add mod">
          <ac:chgData name="Angel De Jesús Toloza González" userId="51f526db-1b73-4b0b-a5a2-5171dc1633d3" providerId="ADAL" clId="{1F980E4D-C2DA-4158-90EB-4739A5C2FEDE}" dt="2023-01-02T23:57:06.345" v="3080" actId="1076"/>
          <ac:picMkLst>
            <pc:docMk/>
            <pc:sldMk cId="3041325785" sldId="298"/>
            <ac:picMk id="13" creationId="{E8AF9064-2343-11DB-E85F-641685C79C6D}"/>
          </ac:picMkLst>
        </pc:picChg>
        <pc:picChg chg="add mod">
          <ac:chgData name="Angel De Jesús Toloza González" userId="51f526db-1b73-4b0b-a5a2-5171dc1633d3" providerId="ADAL" clId="{1F980E4D-C2DA-4158-90EB-4739A5C2FEDE}" dt="2023-01-02T23:57:07.243" v="3081" actId="1076"/>
          <ac:picMkLst>
            <pc:docMk/>
            <pc:sldMk cId="3041325785" sldId="298"/>
            <ac:picMk id="16" creationId="{9515FBF3-FD73-8D99-BCAD-FC614B6988D6}"/>
          </ac:picMkLst>
        </pc:picChg>
        <pc:picChg chg="add mod">
          <ac:chgData name="Angel De Jesús Toloza González" userId="51f526db-1b73-4b0b-a5a2-5171dc1633d3" providerId="ADAL" clId="{1F980E4D-C2DA-4158-90EB-4739A5C2FEDE}" dt="2023-01-02T23:57:09.038" v="3082" actId="1076"/>
          <ac:picMkLst>
            <pc:docMk/>
            <pc:sldMk cId="3041325785" sldId="298"/>
            <ac:picMk id="19" creationId="{369DE4F2-75FE-6A1E-72DA-E2C19AAA2955}"/>
          </ac:picMkLst>
        </pc:picChg>
      </pc:sldChg>
      <pc:sldChg chg="addSp delSp modSp add mod">
        <pc:chgData name="Angel De Jesús Toloza González" userId="51f526db-1b73-4b0b-a5a2-5171dc1633d3" providerId="ADAL" clId="{1F980E4D-C2DA-4158-90EB-4739A5C2FEDE}" dt="2023-01-03T00:08:08.484" v="3587" actId="1076"/>
        <pc:sldMkLst>
          <pc:docMk/>
          <pc:sldMk cId="340936172" sldId="299"/>
        </pc:sldMkLst>
        <pc:spChg chg="add del mod">
          <ac:chgData name="Angel De Jesús Toloza González" userId="51f526db-1b73-4b0b-a5a2-5171dc1633d3" providerId="ADAL" clId="{1F980E4D-C2DA-4158-90EB-4739A5C2FEDE}" dt="2023-01-03T00:02:05.105" v="3341" actId="1076"/>
          <ac:spMkLst>
            <pc:docMk/>
            <pc:sldMk cId="340936172" sldId="299"/>
            <ac:spMk id="2" creationId="{99CA5144-F58C-4BD6-F0D3-6D31C3FB28AA}"/>
          </ac:spMkLst>
        </pc:spChg>
        <pc:spChg chg="add mod">
          <ac:chgData name="Angel De Jesús Toloza González" userId="51f526db-1b73-4b0b-a5a2-5171dc1633d3" providerId="ADAL" clId="{1F980E4D-C2DA-4158-90EB-4739A5C2FEDE}" dt="2023-01-03T00:02:14.533" v="3345" actId="1076"/>
          <ac:spMkLst>
            <pc:docMk/>
            <pc:sldMk cId="340936172" sldId="299"/>
            <ac:spMk id="5" creationId="{1994E951-14C3-AB06-B957-58148DCF43E5}"/>
          </ac:spMkLst>
        </pc:spChg>
        <pc:spChg chg="add mod">
          <ac:chgData name="Angel De Jesús Toloza González" userId="51f526db-1b73-4b0b-a5a2-5171dc1633d3" providerId="ADAL" clId="{1F980E4D-C2DA-4158-90EB-4739A5C2FEDE}" dt="2023-01-03T00:02:41.602" v="3380" actId="1076"/>
          <ac:spMkLst>
            <pc:docMk/>
            <pc:sldMk cId="340936172" sldId="299"/>
            <ac:spMk id="7" creationId="{3E3A0DFE-16DD-C4A5-DDEB-1C3E510BFBDC}"/>
          </ac:spMkLst>
        </pc:spChg>
        <pc:spChg chg="add del mod">
          <ac:chgData name="Angel De Jesús Toloza González" userId="51f526db-1b73-4b0b-a5a2-5171dc1633d3" providerId="ADAL" clId="{1F980E4D-C2DA-4158-90EB-4739A5C2FEDE}" dt="2023-01-03T00:04:09.100" v="3385"/>
          <ac:spMkLst>
            <pc:docMk/>
            <pc:sldMk cId="340936172" sldId="299"/>
            <ac:spMk id="12" creationId="{B10593AF-B9F4-5679-49E2-577D7CBDB90F}"/>
          </ac:spMkLst>
        </pc:spChg>
        <pc:spChg chg="add mod">
          <ac:chgData name="Angel De Jesús Toloza González" userId="51f526db-1b73-4b0b-a5a2-5171dc1633d3" providerId="ADAL" clId="{1F980E4D-C2DA-4158-90EB-4739A5C2FEDE}" dt="2023-01-03T00:05:01.560" v="3460" actId="1037"/>
          <ac:spMkLst>
            <pc:docMk/>
            <pc:sldMk cId="340936172" sldId="299"/>
            <ac:spMk id="14" creationId="{BE2344DC-3E9D-DDA4-3AAE-709F1373CBA7}"/>
          </ac:spMkLst>
        </pc:spChg>
        <pc:spChg chg="add mod">
          <ac:chgData name="Angel De Jesús Toloza González" userId="51f526db-1b73-4b0b-a5a2-5171dc1633d3" providerId="ADAL" clId="{1F980E4D-C2DA-4158-90EB-4739A5C2FEDE}" dt="2023-01-03T00:05:05.936" v="3488" actId="1038"/>
          <ac:spMkLst>
            <pc:docMk/>
            <pc:sldMk cId="340936172" sldId="299"/>
            <ac:spMk id="15" creationId="{7F1FD367-B1AD-5D75-908D-76FC88C6EFE3}"/>
          </ac:spMkLst>
        </pc:spChg>
        <pc:spChg chg="del">
          <ac:chgData name="Angel De Jesús Toloza González" userId="51f526db-1b73-4b0b-a5a2-5171dc1633d3" providerId="ADAL" clId="{1F980E4D-C2DA-4158-90EB-4739A5C2FEDE}" dt="2023-01-03T00:00:49.168" v="3332" actId="478"/>
          <ac:spMkLst>
            <pc:docMk/>
            <pc:sldMk cId="340936172" sldId="299"/>
            <ac:spMk id="20" creationId="{C0C6785B-289E-E3E9-C66C-20066A8BF9BA}"/>
          </ac:spMkLst>
        </pc:spChg>
        <pc:spChg chg="del">
          <ac:chgData name="Angel De Jesús Toloza González" userId="51f526db-1b73-4b0b-a5a2-5171dc1633d3" providerId="ADAL" clId="{1F980E4D-C2DA-4158-90EB-4739A5C2FEDE}" dt="2023-01-03T00:00:49.168" v="3332" actId="478"/>
          <ac:spMkLst>
            <pc:docMk/>
            <pc:sldMk cId="340936172" sldId="299"/>
            <ac:spMk id="21" creationId="{7F5D9B4B-7843-2860-6328-2D0EAAD5CF26}"/>
          </ac:spMkLst>
        </pc:spChg>
        <pc:spChg chg="mod">
          <ac:chgData name="Angel De Jesús Toloza González" userId="51f526db-1b73-4b0b-a5a2-5171dc1633d3" providerId="ADAL" clId="{1F980E4D-C2DA-4158-90EB-4739A5C2FEDE}" dt="2023-01-03T00:06:08.330" v="3534" actId="20577"/>
          <ac:spMkLst>
            <pc:docMk/>
            <pc:sldMk cId="340936172" sldId="299"/>
            <ac:spMk id="23" creationId="{5C1B9AB4-F2B7-445D-614E-7A3FA19D5D08}"/>
          </ac:spMkLst>
        </pc:spChg>
        <pc:spChg chg="del">
          <ac:chgData name="Angel De Jesús Toloza González" userId="51f526db-1b73-4b0b-a5a2-5171dc1633d3" providerId="ADAL" clId="{1F980E4D-C2DA-4158-90EB-4739A5C2FEDE}" dt="2023-01-03T00:00:49.168" v="3332" actId="478"/>
          <ac:spMkLst>
            <pc:docMk/>
            <pc:sldMk cId="340936172" sldId="299"/>
            <ac:spMk id="24" creationId="{058202BB-AC38-F1DC-4B21-5D5576285750}"/>
          </ac:spMkLst>
        </pc:spChg>
        <pc:spChg chg="del">
          <ac:chgData name="Angel De Jesús Toloza González" userId="51f526db-1b73-4b0b-a5a2-5171dc1633d3" providerId="ADAL" clId="{1F980E4D-C2DA-4158-90EB-4739A5C2FEDE}" dt="2023-01-03T00:00:49.168" v="3332" actId="478"/>
          <ac:spMkLst>
            <pc:docMk/>
            <pc:sldMk cId="340936172" sldId="299"/>
            <ac:spMk id="25" creationId="{7D65301A-0F6A-7C93-05F4-49179227F309}"/>
          </ac:spMkLst>
        </pc:spChg>
        <pc:spChg chg="del">
          <ac:chgData name="Angel De Jesús Toloza González" userId="51f526db-1b73-4b0b-a5a2-5171dc1633d3" providerId="ADAL" clId="{1F980E4D-C2DA-4158-90EB-4739A5C2FEDE}" dt="2023-01-03T00:00:52.569" v="3333" actId="478"/>
          <ac:spMkLst>
            <pc:docMk/>
            <pc:sldMk cId="340936172" sldId="299"/>
            <ac:spMk id="26" creationId="{74DFBA52-0135-12E9-1DE7-118F56631DE3}"/>
          </ac:spMkLst>
        </pc:spChg>
        <pc:spChg chg="del">
          <ac:chgData name="Angel De Jesús Toloza González" userId="51f526db-1b73-4b0b-a5a2-5171dc1633d3" providerId="ADAL" clId="{1F980E4D-C2DA-4158-90EB-4739A5C2FEDE}" dt="2023-01-03T00:04:57.777" v="3445" actId="478"/>
          <ac:spMkLst>
            <pc:docMk/>
            <pc:sldMk cId="340936172" sldId="299"/>
            <ac:spMk id="27" creationId="{C21AED43-C361-06BD-E7D8-F504C9089D80}"/>
          </ac:spMkLst>
        </pc:spChg>
        <pc:spChg chg="mod">
          <ac:chgData name="Angel De Jesús Toloza González" userId="51f526db-1b73-4b0b-a5a2-5171dc1633d3" providerId="ADAL" clId="{1F980E4D-C2DA-4158-90EB-4739A5C2FEDE}" dt="2023-01-03T00:08:02.321" v="3585" actId="14100"/>
          <ac:spMkLst>
            <pc:docMk/>
            <pc:sldMk cId="340936172" sldId="299"/>
            <ac:spMk id="28" creationId="{641732E1-9EBB-316F-4E31-D4439089D357}"/>
          </ac:spMkLst>
        </pc:spChg>
        <pc:spChg chg="mod">
          <ac:chgData name="Angel De Jesús Toloza González" userId="51f526db-1b73-4b0b-a5a2-5171dc1633d3" providerId="ADAL" clId="{1F980E4D-C2DA-4158-90EB-4739A5C2FEDE}" dt="2023-01-03T00:08:04.808" v="3586" actId="14100"/>
          <ac:spMkLst>
            <pc:docMk/>
            <pc:sldMk cId="340936172" sldId="299"/>
            <ac:spMk id="29" creationId="{B4A9D6CF-59D3-FEE2-023D-F913D78C42D1}"/>
          </ac:spMkLst>
        </pc:spChg>
        <pc:picChg chg="add mod">
          <ac:chgData name="Angel De Jesús Toloza González" userId="51f526db-1b73-4b0b-a5a2-5171dc1633d3" providerId="ADAL" clId="{1F980E4D-C2DA-4158-90EB-4739A5C2FEDE}" dt="2023-01-03T00:02:08.730" v="3343" actId="14100"/>
          <ac:picMkLst>
            <pc:docMk/>
            <pc:sldMk cId="340936172" sldId="299"/>
            <ac:picMk id="4" creationId="{DF96513A-B9AF-82EA-C942-F36B42C863DC}"/>
          </ac:picMkLst>
        </pc:picChg>
        <pc:picChg chg="del">
          <ac:chgData name="Angel De Jesús Toloza González" userId="51f526db-1b73-4b0b-a5a2-5171dc1633d3" providerId="ADAL" clId="{1F980E4D-C2DA-4158-90EB-4739A5C2FEDE}" dt="2023-01-03T00:00:49.168" v="3332" actId="478"/>
          <ac:picMkLst>
            <pc:docMk/>
            <pc:sldMk cId="340936172" sldId="299"/>
            <ac:picMk id="8" creationId="{66B1CE29-E5C5-1276-7797-DE0EE86DA3F4}"/>
          </ac:picMkLst>
        </pc:picChg>
        <pc:picChg chg="add mod">
          <ac:chgData name="Angel De Jesús Toloza González" userId="51f526db-1b73-4b0b-a5a2-5171dc1633d3" providerId="ADAL" clId="{1F980E4D-C2DA-4158-90EB-4739A5C2FEDE}" dt="2023-01-03T00:04:04.447" v="3383" actId="1076"/>
          <ac:picMkLst>
            <pc:docMk/>
            <pc:sldMk cId="340936172" sldId="299"/>
            <ac:picMk id="10" creationId="{38377D6C-D072-077B-C5F9-9190DBEE3790}"/>
          </ac:picMkLst>
        </pc:picChg>
        <pc:picChg chg="del">
          <ac:chgData name="Angel De Jesús Toloza González" userId="51f526db-1b73-4b0b-a5a2-5171dc1633d3" providerId="ADAL" clId="{1F980E4D-C2DA-4158-90EB-4739A5C2FEDE}" dt="2023-01-03T00:05:32.553" v="3492" actId="478"/>
          <ac:picMkLst>
            <pc:docMk/>
            <pc:sldMk cId="340936172" sldId="299"/>
            <ac:picMk id="11" creationId="{B30F872A-1E64-E6B8-591D-331A836703A3}"/>
          </ac:picMkLst>
        </pc:picChg>
        <pc:picChg chg="del">
          <ac:chgData name="Angel De Jesús Toloza González" userId="51f526db-1b73-4b0b-a5a2-5171dc1633d3" providerId="ADAL" clId="{1F980E4D-C2DA-4158-90EB-4739A5C2FEDE}" dt="2023-01-03T00:00:49.168" v="3332" actId="478"/>
          <ac:picMkLst>
            <pc:docMk/>
            <pc:sldMk cId="340936172" sldId="299"/>
            <ac:picMk id="13" creationId="{E8AF9064-2343-11DB-E85F-641685C79C6D}"/>
          </ac:picMkLst>
        </pc:picChg>
        <pc:picChg chg="del">
          <ac:chgData name="Angel De Jesús Toloza González" userId="51f526db-1b73-4b0b-a5a2-5171dc1633d3" providerId="ADAL" clId="{1F980E4D-C2DA-4158-90EB-4739A5C2FEDE}" dt="2023-01-03T00:00:52.569" v="3333" actId="478"/>
          <ac:picMkLst>
            <pc:docMk/>
            <pc:sldMk cId="340936172" sldId="299"/>
            <ac:picMk id="16" creationId="{9515FBF3-FD73-8D99-BCAD-FC614B6988D6}"/>
          </ac:picMkLst>
        </pc:picChg>
        <pc:picChg chg="add mod">
          <ac:chgData name="Angel De Jesús Toloza González" userId="51f526db-1b73-4b0b-a5a2-5171dc1633d3" providerId="ADAL" clId="{1F980E4D-C2DA-4158-90EB-4739A5C2FEDE}" dt="2023-01-03T00:05:34.525" v="3493" actId="1076"/>
          <ac:picMkLst>
            <pc:docMk/>
            <pc:sldMk cId="340936172" sldId="299"/>
            <ac:picMk id="18" creationId="{309C7FEE-04B1-84C0-CFF2-130F3EAC2A49}"/>
          </ac:picMkLst>
        </pc:picChg>
        <pc:picChg chg="del">
          <ac:chgData name="Angel De Jesús Toloza González" userId="51f526db-1b73-4b0b-a5a2-5171dc1633d3" providerId="ADAL" clId="{1F980E4D-C2DA-4158-90EB-4739A5C2FEDE}" dt="2023-01-03T00:07:11.377" v="3540" actId="478"/>
          <ac:picMkLst>
            <pc:docMk/>
            <pc:sldMk cId="340936172" sldId="299"/>
            <ac:picMk id="19" creationId="{369DE4F2-75FE-6A1E-72DA-E2C19AAA2955}"/>
          </ac:picMkLst>
        </pc:picChg>
        <pc:picChg chg="add mod">
          <ac:chgData name="Angel De Jesús Toloza González" userId="51f526db-1b73-4b0b-a5a2-5171dc1633d3" providerId="ADAL" clId="{1F980E4D-C2DA-4158-90EB-4739A5C2FEDE}" dt="2023-01-03T00:08:08.484" v="3587" actId="1076"/>
          <ac:picMkLst>
            <pc:docMk/>
            <pc:sldMk cId="340936172" sldId="299"/>
            <ac:picMk id="31" creationId="{191A64F3-B1F8-5803-253B-BCF42714C3CD}"/>
          </ac:picMkLst>
        </pc:picChg>
      </pc:sldChg>
      <pc:sldChg chg="addSp delSp modSp add del mod">
        <pc:chgData name="Angel De Jesús Toloza González" userId="51f526db-1b73-4b0b-a5a2-5171dc1633d3" providerId="ADAL" clId="{1F980E4D-C2DA-4158-90EB-4739A5C2FEDE}" dt="2023-01-04T00:39:46.152" v="4319" actId="1076"/>
        <pc:sldMkLst>
          <pc:docMk/>
          <pc:sldMk cId="1654211419" sldId="300"/>
        </pc:sldMkLst>
        <pc:spChg chg="mod">
          <ac:chgData name="Angel De Jesús Toloza González" userId="51f526db-1b73-4b0b-a5a2-5171dc1633d3" providerId="ADAL" clId="{1F980E4D-C2DA-4158-90EB-4739A5C2FEDE}" dt="2023-01-04T00:29:29.803" v="3885" actId="20577"/>
          <ac:spMkLst>
            <pc:docMk/>
            <pc:sldMk cId="1654211419" sldId="300"/>
            <ac:spMk id="318" creationId="{00000000-0000-0000-0000-000000000000}"/>
          </ac:spMkLst>
        </pc:spChg>
        <pc:picChg chg="add mod">
          <ac:chgData name="Angel De Jesús Toloza González" userId="51f526db-1b73-4b0b-a5a2-5171dc1633d3" providerId="ADAL" clId="{1F980E4D-C2DA-4158-90EB-4739A5C2FEDE}" dt="2023-01-04T00:30:29.318" v="3889" actId="1076"/>
          <ac:picMkLst>
            <pc:docMk/>
            <pc:sldMk cId="1654211419" sldId="300"/>
            <ac:picMk id="3" creationId="{ED4277E1-F2C4-0A07-01A7-F4A2AFFCF688}"/>
          </ac:picMkLst>
        </pc:picChg>
        <pc:picChg chg="del">
          <ac:chgData name="Angel De Jesús Toloza González" userId="51f526db-1b73-4b0b-a5a2-5171dc1633d3" providerId="ADAL" clId="{1F980E4D-C2DA-4158-90EB-4739A5C2FEDE}" dt="2023-01-04T00:29:32.060" v="3886" actId="478"/>
          <ac:picMkLst>
            <pc:docMk/>
            <pc:sldMk cId="1654211419" sldId="300"/>
            <ac:picMk id="6" creationId="{63461D26-4DCA-3AE2-E862-362D17ED30D6}"/>
          </ac:picMkLst>
        </pc:picChg>
        <pc:picChg chg="add mod">
          <ac:chgData name="Angel De Jesús Toloza González" userId="51f526db-1b73-4b0b-a5a2-5171dc1633d3" providerId="ADAL" clId="{1F980E4D-C2DA-4158-90EB-4739A5C2FEDE}" dt="2023-01-04T00:38:14.973" v="4314" actId="1076"/>
          <ac:picMkLst>
            <pc:docMk/>
            <pc:sldMk cId="1654211419" sldId="300"/>
            <ac:picMk id="7" creationId="{9DB05A70-C095-ADF9-F18F-033BE0310600}"/>
          </ac:picMkLst>
        </pc:picChg>
        <pc:picChg chg="add del">
          <ac:chgData name="Angel De Jesús Toloza González" userId="51f526db-1b73-4b0b-a5a2-5171dc1633d3" providerId="ADAL" clId="{1F980E4D-C2DA-4158-90EB-4739A5C2FEDE}" dt="2023-01-04T00:38:08.983" v="4310" actId="478"/>
          <ac:picMkLst>
            <pc:docMk/>
            <pc:sldMk cId="1654211419" sldId="300"/>
            <ac:picMk id="8" creationId="{CC1A9DA4-3775-151D-1581-49441497C734}"/>
          </ac:picMkLst>
        </pc:picChg>
        <pc:picChg chg="add del">
          <ac:chgData name="Angel De Jesús Toloza González" userId="51f526db-1b73-4b0b-a5a2-5171dc1633d3" providerId="ADAL" clId="{1F980E4D-C2DA-4158-90EB-4739A5C2FEDE}" dt="2023-01-04T00:38:16.126" v="4315" actId="478"/>
          <ac:picMkLst>
            <pc:docMk/>
            <pc:sldMk cId="1654211419" sldId="300"/>
            <ac:picMk id="11" creationId="{36AEEC71-2563-C02A-ACF3-1289903C6D72}"/>
          </ac:picMkLst>
        </pc:picChg>
        <pc:picChg chg="add mod">
          <ac:chgData name="Angel De Jesús Toloza González" userId="51f526db-1b73-4b0b-a5a2-5171dc1633d3" providerId="ADAL" clId="{1F980E4D-C2DA-4158-90EB-4739A5C2FEDE}" dt="2023-01-04T00:39:46.152" v="4319" actId="1076"/>
          <ac:picMkLst>
            <pc:docMk/>
            <pc:sldMk cId="1654211419" sldId="300"/>
            <ac:picMk id="12" creationId="{F39E7CB2-1523-67A1-AD0D-DD12F3551718}"/>
          </ac:picMkLst>
        </pc:picChg>
      </pc:sldChg>
      <pc:sldChg chg="add">
        <pc:chgData name="Angel De Jesús Toloza González" userId="51f526db-1b73-4b0b-a5a2-5171dc1633d3" providerId="ADAL" clId="{1F980E4D-C2DA-4158-90EB-4739A5C2FEDE}" dt="2023-01-04T00:30:39.786" v="3890"/>
        <pc:sldMkLst>
          <pc:docMk/>
          <pc:sldMk cId="2796985368" sldId="301"/>
        </pc:sldMkLst>
      </pc:sldChg>
      <pc:sldChg chg="modSp add mod">
        <pc:chgData name="Angel De Jesús Toloza González" userId="51f526db-1b73-4b0b-a5a2-5171dc1633d3" providerId="ADAL" clId="{1F980E4D-C2DA-4158-90EB-4739A5C2FEDE}" dt="2023-01-04T00:50:56.168" v="6072" actId="6549"/>
        <pc:sldMkLst>
          <pc:docMk/>
          <pc:sldMk cId="2614246074" sldId="302"/>
        </pc:sldMkLst>
        <pc:spChg chg="mod">
          <ac:chgData name="Angel De Jesús Toloza González" userId="51f526db-1b73-4b0b-a5a2-5171dc1633d3" providerId="ADAL" clId="{1F980E4D-C2DA-4158-90EB-4739A5C2FEDE}" dt="2023-01-04T00:42:21.011" v="4366" actId="20577"/>
          <ac:spMkLst>
            <pc:docMk/>
            <pc:sldMk cId="2614246074" sldId="302"/>
            <ac:spMk id="227" creationId="{00000000-0000-0000-0000-000000000000}"/>
          </ac:spMkLst>
        </pc:spChg>
        <pc:spChg chg="mod">
          <ac:chgData name="Angel De Jesús Toloza González" userId="51f526db-1b73-4b0b-a5a2-5171dc1633d3" providerId="ADAL" clId="{1F980E4D-C2DA-4158-90EB-4739A5C2FEDE}" dt="2023-01-04T00:50:56.168" v="6072" actId="6549"/>
          <ac:spMkLst>
            <pc:docMk/>
            <pc:sldMk cId="2614246074" sldId="302"/>
            <ac:spMk id="228" creationId="{00000000-0000-0000-0000-000000000000}"/>
          </ac:spMkLst>
        </pc:spChg>
      </pc:sldChg>
      <pc:sldChg chg="modSp add mod">
        <pc:chgData name="Angel De Jesús Toloza González" userId="51f526db-1b73-4b0b-a5a2-5171dc1633d3" providerId="ADAL" clId="{1F980E4D-C2DA-4158-90EB-4739A5C2FEDE}" dt="2023-01-04T00:58:47.239" v="7341" actId="20577"/>
        <pc:sldMkLst>
          <pc:docMk/>
          <pc:sldMk cId="674896156" sldId="303"/>
        </pc:sldMkLst>
        <pc:spChg chg="mod">
          <ac:chgData name="Angel De Jesús Toloza González" userId="51f526db-1b73-4b0b-a5a2-5171dc1633d3" providerId="ADAL" clId="{1F980E4D-C2DA-4158-90EB-4739A5C2FEDE}" dt="2023-01-04T00:58:47.239" v="7341" actId="20577"/>
          <ac:spMkLst>
            <pc:docMk/>
            <pc:sldMk cId="674896156" sldId="303"/>
            <ac:spMk id="227" creationId="{00000000-0000-0000-0000-000000000000}"/>
          </ac:spMkLst>
        </pc:spChg>
        <pc:spChg chg="mod">
          <ac:chgData name="Angel De Jesús Toloza González" userId="51f526db-1b73-4b0b-a5a2-5171dc1633d3" providerId="ADAL" clId="{1F980E4D-C2DA-4158-90EB-4739A5C2FEDE}" dt="2023-01-04T00:58:38.631" v="7325" actId="20577"/>
          <ac:spMkLst>
            <pc:docMk/>
            <pc:sldMk cId="674896156" sldId="303"/>
            <ac:spMk id="228" creationId="{00000000-0000-0000-0000-000000000000}"/>
          </ac:spMkLst>
        </pc:spChg>
      </pc:sldChg>
      <pc:sldChg chg="modSp add mod">
        <pc:chgData name="Angel De Jesús Toloza González" userId="51f526db-1b73-4b0b-a5a2-5171dc1633d3" providerId="ADAL" clId="{1F980E4D-C2DA-4158-90EB-4739A5C2FEDE}" dt="2023-01-04T01:01:39.707" v="7374" actId="1076"/>
        <pc:sldMkLst>
          <pc:docMk/>
          <pc:sldMk cId="3217943739" sldId="304"/>
        </pc:sldMkLst>
        <pc:spChg chg="mod">
          <ac:chgData name="Angel De Jesús Toloza González" userId="51f526db-1b73-4b0b-a5a2-5171dc1633d3" providerId="ADAL" clId="{1F980E4D-C2DA-4158-90EB-4739A5C2FEDE}" dt="2023-01-04T01:01:36.579" v="7373" actId="1076"/>
          <ac:spMkLst>
            <pc:docMk/>
            <pc:sldMk cId="3217943739" sldId="304"/>
            <ac:spMk id="227" creationId="{00000000-0000-0000-0000-000000000000}"/>
          </ac:spMkLst>
        </pc:spChg>
        <pc:spChg chg="mod">
          <ac:chgData name="Angel De Jesús Toloza González" userId="51f526db-1b73-4b0b-a5a2-5171dc1633d3" providerId="ADAL" clId="{1F980E4D-C2DA-4158-90EB-4739A5C2FEDE}" dt="2023-01-04T01:01:24.898" v="7360" actId="1076"/>
          <ac:spMkLst>
            <pc:docMk/>
            <pc:sldMk cId="3217943739" sldId="304"/>
            <ac:spMk id="228" creationId="{00000000-0000-0000-0000-000000000000}"/>
          </ac:spMkLst>
        </pc:spChg>
        <pc:cxnChg chg="mod">
          <ac:chgData name="Angel De Jesús Toloza González" userId="51f526db-1b73-4b0b-a5a2-5171dc1633d3" providerId="ADAL" clId="{1F980E4D-C2DA-4158-90EB-4739A5C2FEDE}" dt="2023-01-04T01:01:39.707" v="7374" actId="1076"/>
          <ac:cxnSpMkLst>
            <pc:docMk/>
            <pc:sldMk cId="3217943739" sldId="304"/>
            <ac:cxnSpMk id="229" creationId="{00000000-0000-0000-0000-000000000000}"/>
          </ac:cxnSpMkLst>
        </pc:cxnChg>
      </pc:sldChg>
    </pc:docChg>
  </pc:docChgLst>
  <pc:docChgLst>
    <pc:chgData name="Angel De Jesús Toloza González" userId="S::angel.tolozag@utem.cl::51f526db-1b73-4b0b-a5a2-5171dc1633d3" providerId="AD" clId="Web-{770D322B-E633-4AE8-88F5-B28B747647C6}"/>
    <pc:docChg chg="modSld">
      <pc:chgData name="Angel De Jesús Toloza González" userId="S::angel.tolozag@utem.cl::51f526db-1b73-4b0b-a5a2-5171dc1633d3" providerId="AD" clId="Web-{770D322B-E633-4AE8-88F5-B28B747647C6}" dt="2023-01-05T17:03:30.104" v="76" actId="20577"/>
      <pc:docMkLst>
        <pc:docMk/>
      </pc:docMkLst>
      <pc:sldChg chg="delSp modSp">
        <pc:chgData name="Angel De Jesús Toloza González" userId="S::angel.tolozag@utem.cl::51f526db-1b73-4b0b-a5a2-5171dc1633d3" providerId="AD" clId="Web-{770D322B-E633-4AE8-88F5-B28B747647C6}" dt="2023-01-05T17:03:30.104" v="76" actId="20577"/>
        <pc:sldMkLst>
          <pc:docMk/>
          <pc:sldMk cId="0" sldId="259"/>
        </pc:sldMkLst>
        <pc:spChg chg="mod">
          <ac:chgData name="Angel De Jesús Toloza González" userId="S::angel.tolozag@utem.cl::51f526db-1b73-4b0b-a5a2-5171dc1633d3" providerId="AD" clId="Web-{770D322B-E633-4AE8-88F5-B28B747647C6}" dt="2023-01-05T17:03:30.104" v="76" actId="20577"/>
          <ac:spMkLst>
            <pc:docMk/>
            <pc:sldMk cId="0" sldId="259"/>
            <ac:spMk id="171" creationId="{00000000-0000-0000-0000-000000000000}"/>
          </ac:spMkLst>
        </pc:spChg>
        <pc:spChg chg="del">
          <ac:chgData name="Angel De Jesús Toloza González" userId="S::angel.tolozag@utem.cl::51f526db-1b73-4b0b-a5a2-5171dc1633d3" providerId="AD" clId="Web-{770D322B-E633-4AE8-88F5-B28B747647C6}" dt="2023-01-05T16:59:36.160" v="1"/>
          <ac:spMkLst>
            <pc:docMk/>
            <pc:sldMk cId="0" sldId="259"/>
            <ac:spMk id="174" creationId="{00000000-0000-0000-0000-000000000000}"/>
          </ac:spMkLst>
        </pc:spChg>
        <pc:spChg chg="del">
          <ac:chgData name="Angel De Jesús Toloza González" userId="S::angel.tolozag@utem.cl::51f526db-1b73-4b0b-a5a2-5171dc1633d3" providerId="AD" clId="Web-{770D322B-E633-4AE8-88F5-B28B747647C6}" dt="2023-01-05T16:59:41.113" v="2"/>
          <ac:spMkLst>
            <pc:docMk/>
            <pc:sldMk cId="0" sldId="259"/>
            <ac:spMk id="175" creationId="{00000000-0000-0000-0000-000000000000}"/>
          </ac:spMkLst>
        </pc:spChg>
        <pc:picChg chg="del">
          <ac:chgData name="Angel De Jesús Toloza González" userId="S::angel.tolozag@utem.cl::51f526db-1b73-4b0b-a5a2-5171dc1633d3" providerId="AD" clId="Web-{770D322B-E633-4AE8-88F5-B28B747647C6}" dt="2023-01-05T16:59:36.019" v="0"/>
          <ac:picMkLst>
            <pc:docMk/>
            <pc:sldMk cId="0" sldId="259"/>
            <ac:picMk id="173" creationId="{00000000-0000-0000-0000-00000000000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0A_0.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20_9A671E3D.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Cantidad</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1F39-4D08-89E6-128069FFC454}"/>
              </c:ext>
            </c:extLst>
          </c:dPt>
          <c:dPt>
            <c:idx val="1"/>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749-47F3-B594-5325623A265D}"/>
              </c:ext>
            </c:extLst>
          </c:dPt>
          <c:dPt>
            <c:idx val="2"/>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4749-47F3-B594-5325623A265D}"/>
              </c:ext>
            </c:extLst>
          </c:dPt>
          <c:dPt>
            <c:idx val="3"/>
            <c:bubble3D val="0"/>
            <c:spPr>
              <a:solidFill>
                <a:schemeClr val="accent1">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4749-47F3-B594-5325623A265D}"/>
              </c:ext>
            </c:extLst>
          </c:dPt>
          <c:dPt>
            <c:idx val="4"/>
            <c:bubble3D val="0"/>
            <c:spPr>
              <a:solidFill>
                <a:schemeClr val="accent3">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4749-47F3-B594-5325623A265D}"/>
              </c:ext>
            </c:extLst>
          </c:dPt>
          <c:dPt>
            <c:idx val="5"/>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F39-4D08-89E6-128069FFC454}"/>
              </c:ext>
            </c:extLst>
          </c:dPt>
          <c:dLbls>
            <c:dLbl>
              <c:idx val="0"/>
              <c:layout>
                <c:manualLayout>
                  <c:x val="2.7337632511349838E-2"/>
                  <c:y val="-1.8801105327345007E-2"/>
                </c:manualLayout>
              </c:layou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1F39-4D08-89E6-128069FFC454}"/>
                </c:ext>
              </c:extLst>
            </c:dLbl>
            <c:dLbl>
              <c:idx val="5"/>
              <c:layout>
                <c:manualLayout>
                  <c:x val="3.9274458239654782E-3"/>
                  <c:y val="-0.12705905412379298"/>
                </c:manualLayout>
              </c:layou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F39-4D08-89E6-128069FFC454}"/>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1"/>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Hoja1!$A$2:$A$7</c:f>
              <c:strCache>
                <c:ptCount val="6"/>
                <c:pt idx="0">
                  <c:v>Unity AND Virtual Environment</c:v>
                </c:pt>
                <c:pt idx="1">
                  <c:v>Unity And Reinforcement Learning</c:v>
                </c:pt>
                <c:pt idx="2">
                  <c:v>Unity AND ML Agents</c:v>
                </c:pt>
                <c:pt idx="3">
                  <c:v>Unity AND 3D Model</c:v>
                </c:pt>
                <c:pt idx="4">
                  <c:v>Unity AND Tools</c:v>
                </c:pt>
                <c:pt idx="5">
                  <c:v>Unity AND Reinforcement Learning AND ML Agents</c:v>
                </c:pt>
              </c:strCache>
            </c:strRef>
          </c:cat>
          <c:val>
            <c:numRef>
              <c:f>Hoja1!$B$2:$B$7</c:f>
              <c:numCache>
                <c:formatCode>General</c:formatCode>
                <c:ptCount val="6"/>
                <c:pt idx="0">
                  <c:v>482000</c:v>
                </c:pt>
                <c:pt idx="1">
                  <c:v>132000</c:v>
                </c:pt>
                <c:pt idx="2">
                  <c:v>248000</c:v>
                </c:pt>
                <c:pt idx="3">
                  <c:v>649000</c:v>
                </c:pt>
                <c:pt idx="4">
                  <c:v>1940000</c:v>
                </c:pt>
                <c:pt idx="5">
                  <c:v>26000</c:v>
                </c:pt>
              </c:numCache>
            </c:numRef>
          </c:val>
          <c:extLst>
            <c:ext xmlns:c16="http://schemas.microsoft.com/office/drawing/2014/chart" uri="{C3380CC4-5D6E-409C-BE32-E72D297353CC}">
              <c16:uniqueId val="{00000000-1F39-4D08-89E6-128069FFC454}"/>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Cantidad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Hoja1!$A$2:$A$18</c:f>
              <c:numCache>
                <c:formatCode>General</c:formatCode>
                <c:ptCount val="17"/>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numCache>
            </c:numRef>
          </c:cat>
          <c:val>
            <c:numRef>
              <c:f>Hoja1!$B$2:$B$18</c:f>
              <c:numCache>
                <c:formatCode>General</c:formatCode>
                <c:ptCount val="17"/>
                <c:pt idx="0">
                  <c:v>2520</c:v>
                </c:pt>
                <c:pt idx="1">
                  <c:v>2660</c:v>
                </c:pt>
                <c:pt idx="2">
                  <c:v>2900</c:v>
                </c:pt>
                <c:pt idx="3">
                  <c:v>3230</c:v>
                </c:pt>
                <c:pt idx="4">
                  <c:v>3520</c:v>
                </c:pt>
                <c:pt idx="5">
                  <c:v>3700</c:v>
                </c:pt>
                <c:pt idx="6">
                  <c:v>4050</c:v>
                </c:pt>
                <c:pt idx="7">
                  <c:v>4420</c:v>
                </c:pt>
                <c:pt idx="8">
                  <c:v>4540</c:v>
                </c:pt>
                <c:pt idx="9">
                  <c:v>4700</c:v>
                </c:pt>
                <c:pt idx="10">
                  <c:v>4880</c:v>
                </c:pt>
                <c:pt idx="11">
                  <c:v>5120</c:v>
                </c:pt>
                <c:pt idx="12">
                  <c:v>5280</c:v>
                </c:pt>
                <c:pt idx="13">
                  <c:v>5700</c:v>
                </c:pt>
                <c:pt idx="14">
                  <c:v>5560</c:v>
                </c:pt>
                <c:pt idx="15">
                  <c:v>6570</c:v>
                </c:pt>
                <c:pt idx="16">
                  <c:v>4450</c:v>
                </c:pt>
              </c:numCache>
            </c:numRef>
          </c:val>
          <c:extLst>
            <c:ext xmlns:c16="http://schemas.microsoft.com/office/drawing/2014/chart" uri="{C3380CC4-5D6E-409C-BE32-E72D297353CC}">
              <c16:uniqueId val="{00000000-817D-4493-ADB6-230776780AC0}"/>
            </c:ext>
          </c:extLst>
        </c:ser>
        <c:dLbls>
          <c:dLblPos val="outEnd"/>
          <c:showLegendKey val="0"/>
          <c:showVal val="1"/>
          <c:showCatName val="0"/>
          <c:showSerName val="0"/>
          <c:showPercent val="0"/>
          <c:showBubbleSize val="0"/>
        </c:dLbls>
        <c:gapWidth val="219"/>
        <c:overlap val="-27"/>
        <c:axId val="1537485488"/>
        <c:axId val="1537486320"/>
      </c:barChart>
      <c:catAx>
        <c:axId val="15374854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37486320"/>
        <c:crosses val="autoZero"/>
        <c:auto val="1"/>
        <c:lblAlgn val="ctr"/>
        <c:lblOffset val="100"/>
        <c:noMultiLvlLbl val="0"/>
      </c:catAx>
      <c:valAx>
        <c:axId val="1537486320"/>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37485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F56F845-DBD4-23A7-1E07-F31CD2A0D8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a:extLst>
              <a:ext uri="{FF2B5EF4-FFF2-40B4-BE49-F238E27FC236}">
                <a16:creationId xmlns:a16="http://schemas.microsoft.com/office/drawing/2014/main" id="{B8390D67-9B4A-7C56-305B-7597623F9B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D3590A-E687-4F8C-BF96-5D12401FF8CD}" type="datetimeFigureOut">
              <a:rPr lang="es-CL" smtClean="0"/>
              <a:t>05-01-2023</a:t>
            </a:fld>
            <a:endParaRPr lang="es-CL"/>
          </a:p>
        </p:txBody>
      </p:sp>
      <p:sp>
        <p:nvSpPr>
          <p:cNvPr id="4" name="Marcador de pie de página 3">
            <a:extLst>
              <a:ext uri="{FF2B5EF4-FFF2-40B4-BE49-F238E27FC236}">
                <a16:creationId xmlns:a16="http://schemas.microsoft.com/office/drawing/2014/main" id="{85A6E678-2F7E-0B11-6443-F2767407C3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a:extLst>
              <a:ext uri="{FF2B5EF4-FFF2-40B4-BE49-F238E27FC236}">
                <a16:creationId xmlns:a16="http://schemas.microsoft.com/office/drawing/2014/main" id="{0A930CAB-B820-B9A8-DF48-5931512F1C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DCA43C-DDCD-47D3-958B-6A88423E84EB}" type="slidenum">
              <a:rPr lang="es-CL" smtClean="0"/>
              <a:t>‹#›</a:t>
            </a:fld>
            <a:endParaRPr lang="es-CL"/>
          </a:p>
        </p:txBody>
      </p:sp>
    </p:spTree>
    <p:extLst>
      <p:ext uri="{BB962C8B-B14F-4D97-AF65-F5344CB8AC3E}">
        <p14:creationId xmlns:p14="http://schemas.microsoft.com/office/powerpoint/2010/main" val="13858701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c422583e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c422583e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c422583e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c422583e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34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c422583e9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c422583e9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836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c422583e9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c422583e9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546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410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963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c422583e9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c422583e9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8188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c422583e9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c422583e9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469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138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076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91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935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00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062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e38069bfe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e38069bfe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e38069bfe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e38069bfe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668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e38069bfe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e38069bfe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20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ee38069bfe_5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ee38069bfe_5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c422583e9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c422583e9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879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c422583e9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c422583e9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893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c422583e9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c422583e9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96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c36cd9eec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c36cd9eec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c422583e9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c422583e9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c422583e9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c422583e9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solidFill>
                  <a:schemeClr val="lt2"/>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000">
                <a:solidFill>
                  <a:schemeClr val="dk2"/>
                </a:solidFill>
              </a:defRPr>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a:solidFill>
                  <a:schemeClr val="lt2"/>
                </a:solidFill>
              </a:defRPr>
            </a:lvl2pPr>
            <a:lvl3pPr lvl="2" algn="ctr" rtl="0">
              <a:lnSpc>
                <a:spcPct val="100000"/>
              </a:lnSpc>
              <a:spcBef>
                <a:spcPts val="0"/>
              </a:spcBef>
              <a:spcAft>
                <a:spcPts val="0"/>
              </a:spcAft>
              <a:buClr>
                <a:schemeClr val="lt2"/>
              </a:buClr>
              <a:buSzPts val="1200"/>
              <a:buNone/>
              <a:defRPr>
                <a:solidFill>
                  <a:schemeClr val="lt2"/>
                </a:solidFill>
              </a:defRPr>
            </a:lvl3pPr>
            <a:lvl4pPr lvl="3" algn="ctr" rtl="0">
              <a:lnSpc>
                <a:spcPct val="100000"/>
              </a:lnSpc>
              <a:spcBef>
                <a:spcPts val="0"/>
              </a:spcBef>
              <a:spcAft>
                <a:spcPts val="0"/>
              </a:spcAft>
              <a:buClr>
                <a:schemeClr val="lt2"/>
              </a:buClr>
              <a:buSzPts val="1200"/>
              <a:buNone/>
              <a:defRPr>
                <a:solidFill>
                  <a:schemeClr val="lt2"/>
                </a:solidFill>
              </a:defRPr>
            </a:lvl4pPr>
            <a:lvl5pPr lvl="4" algn="ctr" rtl="0">
              <a:lnSpc>
                <a:spcPct val="100000"/>
              </a:lnSpc>
              <a:spcBef>
                <a:spcPts val="0"/>
              </a:spcBef>
              <a:spcAft>
                <a:spcPts val="0"/>
              </a:spcAft>
              <a:buClr>
                <a:schemeClr val="lt2"/>
              </a:buClr>
              <a:buSzPts val="1200"/>
              <a:buNone/>
              <a:defRPr>
                <a:solidFill>
                  <a:schemeClr val="lt2"/>
                </a:solidFill>
              </a:defRPr>
            </a:lvl5pPr>
            <a:lvl6pPr lvl="5" algn="ctr" rtl="0">
              <a:lnSpc>
                <a:spcPct val="100000"/>
              </a:lnSpc>
              <a:spcBef>
                <a:spcPts val="0"/>
              </a:spcBef>
              <a:spcAft>
                <a:spcPts val="0"/>
              </a:spcAft>
              <a:buClr>
                <a:schemeClr val="lt2"/>
              </a:buClr>
              <a:buSzPts val="1200"/>
              <a:buNone/>
              <a:defRPr>
                <a:solidFill>
                  <a:schemeClr val="lt2"/>
                </a:solidFill>
              </a:defRPr>
            </a:lvl6pPr>
            <a:lvl7pPr lvl="6" algn="ctr" rtl="0">
              <a:lnSpc>
                <a:spcPct val="100000"/>
              </a:lnSpc>
              <a:spcBef>
                <a:spcPts val="0"/>
              </a:spcBef>
              <a:spcAft>
                <a:spcPts val="0"/>
              </a:spcAft>
              <a:buClr>
                <a:schemeClr val="lt2"/>
              </a:buClr>
              <a:buSzPts val="1200"/>
              <a:buNone/>
              <a:defRPr>
                <a:solidFill>
                  <a:schemeClr val="lt2"/>
                </a:solidFill>
              </a:defRPr>
            </a:lvl7pPr>
            <a:lvl8pPr lvl="7" algn="ctr" rtl="0">
              <a:lnSpc>
                <a:spcPct val="100000"/>
              </a:lnSpc>
              <a:spcBef>
                <a:spcPts val="0"/>
              </a:spcBef>
              <a:spcAft>
                <a:spcPts val="0"/>
              </a:spcAft>
              <a:buClr>
                <a:schemeClr val="lt2"/>
              </a:buClr>
              <a:buSzPts val="1200"/>
              <a:buNone/>
              <a:defRPr>
                <a:solidFill>
                  <a:schemeClr val="lt2"/>
                </a:solidFill>
              </a:defRPr>
            </a:lvl8pPr>
            <a:lvl9pPr lvl="8" algn="ctr" rtl="0">
              <a:lnSpc>
                <a:spcPct val="100000"/>
              </a:lnSpc>
              <a:spcBef>
                <a:spcPts val="0"/>
              </a:spcBef>
              <a:spcAft>
                <a:spcPts val="0"/>
              </a:spcAft>
              <a:buClr>
                <a:schemeClr val="lt2"/>
              </a:buClr>
              <a:buSzPts val="1200"/>
              <a:buNone/>
              <a:defRPr>
                <a:solidFill>
                  <a:schemeClr val="lt2"/>
                </a:solidFill>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solidFill>
                  <a:schemeClr val="lt2"/>
                </a:solidFill>
              </a:defRPr>
            </a:lvl1pPr>
            <a:lvl2pPr marL="914400" lvl="1" indent="-304800" rtl="0">
              <a:spcBef>
                <a:spcPts val="1600"/>
              </a:spcBef>
              <a:spcAft>
                <a:spcPts val="0"/>
              </a:spcAft>
              <a:buClr>
                <a:schemeClr val="lt2"/>
              </a:buClr>
              <a:buSzPts val="1200"/>
              <a:buChar char="○"/>
              <a:defRPr>
                <a:solidFill>
                  <a:schemeClr val="lt2"/>
                </a:solidFill>
              </a:defRPr>
            </a:lvl2pPr>
            <a:lvl3pPr marL="1371600" lvl="2" indent="-304800" rtl="0">
              <a:spcBef>
                <a:spcPts val="1600"/>
              </a:spcBef>
              <a:spcAft>
                <a:spcPts val="0"/>
              </a:spcAft>
              <a:buClr>
                <a:schemeClr val="lt2"/>
              </a:buClr>
              <a:buSzPts val="1200"/>
              <a:buChar char="■"/>
              <a:defRPr>
                <a:solidFill>
                  <a:schemeClr val="lt2"/>
                </a:solidFill>
              </a:defRPr>
            </a:lvl3pPr>
            <a:lvl4pPr marL="1828800" lvl="3" indent="-304800" rtl="0">
              <a:spcBef>
                <a:spcPts val="1600"/>
              </a:spcBef>
              <a:spcAft>
                <a:spcPts val="0"/>
              </a:spcAft>
              <a:buClr>
                <a:schemeClr val="lt2"/>
              </a:buClr>
              <a:buSzPts val="1200"/>
              <a:buChar char="●"/>
              <a:defRPr>
                <a:solidFill>
                  <a:schemeClr val="lt2"/>
                </a:solidFill>
              </a:defRPr>
            </a:lvl4pPr>
            <a:lvl5pPr marL="2286000" lvl="4" indent="-304800" rtl="0">
              <a:spcBef>
                <a:spcPts val="1600"/>
              </a:spcBef>
              <a:spcAft>
                <a:spcPts val="0"/>
              </a:spcAft>
              <a:buClr>
                <a:schemeClr val="lt2"/>
              </a:buClr>
              <a:buSzPts val="1200"/>
              <a:buChar char="○"/>
              <a:defRPr>
                <a:solidFill>
                  <a:schemeClr val="lt2"/>
                </a:solidFill>
              </a:defRPr>
            </a:lvl5pPr>
            <a:lvl6pPr marL="2743200" lvl="5" indent="-304800" rtl="0">
              <a:spcBef>
                <a:spcPts val="1600"/>
              </a:spcBef>
              <a:spcAft>
                <a:spcPts val="0"/>
              </a:spcAft>
              <a:buClr>
                <a:schemeClr val="lt2"/>
              </a:buClr>
              <a:buSzPts val="1200"/>
              <a:buChar char="■"/>
              <a:defRPr>
                <a:solidFill>
                  <a:schemeClr val="lt2"/>
                </a:solidFill>
              </a:defRPr>
            </a:lvl6pPr>
            <a:lvl7pPr marL="3200400" lvl="6" indent="-304800" rtl="0">
              <a:spcBef>
                <a:spcPts val="1600"/>
              </a:spcBef>
              <a:spcAft>
                <a:spcPts val="0"/>
              </a:spcAft>
              <a:buClr>
                <a:schemeClr val="lt2"/>
              </a:buClr>
              <a:buSzPts val="1200"/>
              <a:buChar char="●"/>
              <a:defRPr>
                <a:solidFill>
                  <a:schemeClr val="lt2"/>
                </a:solidFill>
              </a:defRPr>
            </a:lvl7pPr>
            <a:lvl8pPr marL="3657600" lvl="7" indent="-304800" rtl="0">
              <a:spcBef>
                <a:spcPts val="1600"/>
              </a:spcBef>
              <a:spcAft>
                <a:spcPts val="0"/>
              </a:spcAft>
              <a:buClr>
                <a:schemeClr val="lt2"/>
              </a:buClr>
              <a:buSzPts val="1200"/>
              <a:buChar char="○"/>
              <a:defRPr>
                <a:solidFill>
                  <a:schemeClr val="lt2"/>
                </a:solidFill>
              </a:defRPr>
            </a:lvl8pPr>
            <a:lvl9pPr marL="4114800" lvl="8" indent="-304800" rtl="0">
              <a:spcBef>
                <a:spcPts val="1600"/>
              </a:spcBef>
              <a:spcAft>
                <a:spcPts val="1600"/>
              </a:spcAft>
              <a:buClr>
                <a:schemeClr val="lt2"/>
              </a:buClr>
              <a:buSzPts val="1200"/>
              <a:buChar char="■"/>
              <a:defRPr>
                <a:solidFill>
                  <a:schemeClr val="lt2"/>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000">
                <a:solidFill>
                  <a:schemeClr val="dk2"/>
                </a:solidFill>
              </a:defRPr>
            </a:lvl1pPr>
            <a:lvl2pPr lvl="1" algn="r" rtl="0">
              <a:spcBef>
                <a:spcPts val="0"/>
              </a:spcBef>
              <a:spcAft>
                <a:spcPts val="0"/>
              </a:spcAft>
              <a:buClr>
                <a:schemeClr val="dk2"/>
              </a:buClr>
              <a:buSzPts val="2000"/>
              <a:buNone/>
              <a:defRPr sz="2000">
                <a:solidFill>
                  <a:schemeClr val="dk2"/>
                </a:solidFill>
              </a:defRPr>
            </a:lvl2pPr>
            <a:lvl3pPr lvl="2" algn="r" rtl="0">
              <a:spcBef>
                <a:spcPts val="0"/>
              </a:spcBef>
              <a:spcAft>
                <a:spcPts val="0"/>
              </a:spcAft>
              <a:buClr>
                <a:schemeClr val="dk2"/>
              </a:buClr>
              <a:buSzPts val="2000"/>
              <a:buNone/>
              <a:defRPr sz="2000">
                <a:solidFill>
                  <a:schemeClr val="dk2"/>
                </a:solidFill>
              </a:defRPr>
            </a:lvl3pPr>
            <a:lvl4pPr lvl="3" algn="r" rtl="0">
              <a:spcBef>
                <a:spcPts val="0"/>
              </a:spcBef>
              <a:spcAft>
                <a:spcPts val="0"/>
              </a:spcAft>
              <a:buClr>
                <a:schemeClr val="dk2"/>
              </a:buClr>
              <a:buSzPts val="2000"/>
              <a:buNone/>
              <a:defRPr sz="2000">
                <a:solidFill>
                  <a:schemeClr val="dk2"/>
                </a:solidFill>
              </a:defRPr>
            </a:lvl4pPr>
            <a:lvl5pPr lvl="4" algn="r" rtl="0">
              <a:spcBef>
                <a:spcPts val="0"/>
              </a:spcBef>
              <a:spcAft>
                <a:spcPts val="0"/>
              </a:spcAft>
              <a:buClr>
                <a:schemeClr val="dk2"/>
              </a:buClr>
              <a:buSzPts val="2000"/>
              <a:buNone/>
              <a:defRPr sz="2000">
                <a:solidFill>
                  <a:schemeClr val="dk2"/>
                </a:solidFill>
              </a:defRPr>
            </a:lvl5pPr>
            <a:lvl6pPr lvl="5" algn="r" rtl="0">
              <a:spcBef>
                <a:spcPts val="0"/>
              </a:spcBef>
              <a:spcAft>
                <a:spcPts val="0"/>
              </a:spcAft>
              <a:buClr>
                <a:schemeClr val="dk2"/>
              </a:buClr>
              <a:buSzPts val="2000"/>
              <a:buNone/>
              <a:defRPr sz="2000">
                <a:solidFill>
                  <a:schemeClr val="dk2"/>
                </a:solidFill>
              </a:defRPr>
            </a:lvl6pPr>
            <a:lvl7pPr lvl="6" algn="r" rtl="0">
              <a:spcBef>
                <a:spcPts val="0"/>
              </a:spcBef>
              <a:spcAft>
                <a:spcPts val="0"/>
              </a:spcAft>
              <a:buClr>
                <a:schemeClr val="dk2"/>
              </a:buClr>
              <a:buSzPts val="2000"/>
              <a:buNone/>
              <a:defRPr sz="2000">
                <a:solidFill>
                  <a:schemeClr val="dk2"/>
                </a:solidFill>
              </a:defRPr>
            </a:lvl7pPr>
            <a:lvl8pPr lvl="7" algn="r" rtl="0">
              <a:spcBef>
                <a:spcPts val="0"/>
              </a:spcBef>
              <a:spcAft>
                <a:spcPts val="0"/>
              </a:spcAft>
              <a:buClr>
                <a:schemeClr val="dk2"/>
              </a:buClr>
              <a:buSzPts val="2000"/>
              <a:buNone/>
              <a:defRPr sz="2000">
                <a:solidFill>
                  <a:schemeClr val="dk2"/>
                </a:solidFill>
              </a:defRPr>
            </a:lvl8pPr>
            <a:lvl9pPr lvl="8" algn="r" rtl="0">
              <a:spcBef>
                <a:spcPts val="0"/>
              </a:spcBef>
              <a:spcAft>
                <a:spcPts val="0"/>
              </a:spcAft>
              <a:buClr>
                <a:schemeClr val="dk2"/>
              </a:buClr>
              <a:buSzPts val="2000"/>
              <a:buNone/>
              <a:defRPr sz="2000">
                <a:solidFill>
                  <a:schemeClr val="dk2"/>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chart" Target="../charts/char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onstanzaG/Unity-Brazo_Robotico_IK"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6068800" y="3176000"/>
            <a:ext cx="2727000" cy="1712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500" b="1">
                <a:latin typeface="Roboto Condensed"/>
                <a:ea typeface="Roboto Condensed"/>
                <a:cs typeface="Roboto Condensed"/>
                <a:sym typeface="Roboto Condensed"/>
              </a:rPr>
              <a:t>Autor: </a:t>
            </a:r>
            <a:endParaRPr sz="1500" b="1">
              <a:latin typeface="Roboto Condensed"/>
              <a:ea typeface="Roboto Condensed"/>
              <a:cs typeface="Roboto Condensed"/>
              <a:sym typeface="Roboto Condensed"/>
            </a:endParaRPr>
          </a:p>
          <a:p>
            <a:pPr marL="0" lvl="0" indent="0" algn="r" rtl="0">
              <a:spcBef>
                <a:spcPts val="0"/>
              </a:spcBef>
              <a:spcAft>
                <a:spcPts val="0"/>
              </a:spcAft>
              <a:buNone/>
            </a:pPr>
            <a:r>
              <a:rPr lang="en" sz="1500">
                <a:latin typeface="Roboto Condensed"/>
                <a:ea typeface="Roboto Condensed"/>
                <a:cs typeface="Roboto Condensed"/>
                <a:sym typeface="Roboto Condensed"/>
              </a:rPr>
              <a:t>Angel Toloza Gonzalez</a:t>
            </a:r>
            <a:endParaRPr sz="1500">
              <a:latin typeface="Roboto Condensed"/>
              <a:ea typeface="Roboto Condensed"/>
              <a:cs typeface="Roboto Condensed"/>
              <a:sym typeface="Roboto Condensed"/>
            </a:endParaRPr>
          </a:p>
          <a:p>
            <a:pPr marL="0" lvl="0" indent="0" algn="r" rtl="0">
              <a:spcBef>
                <a:spcPts val="0"/>
              </a:spcBef>
              <a:spcAft>
                <a:spcPts val="0"/>
              </a:spcAft>
              <a:buNone/>
            </a:pPr>
            <a:r>
              <a:rPr lang="en" sz="1500" b="1">
                <a:latin typeface="Roboto Condensed"/>
                <a:ea typeface="Roboto Condensed"/>
                <a:cs typeface="Roboto Condensed"/>
                <a:sym typeface="Roboto Condensed"/>
              </a:rPr>
              <a:t>Profesor Guía: </a:t>
            </a:r>
            <a:endParaRPr sz="1500" b="1">
              <a:latin typeface="Roboto Condensed"/>
              <a:ea typeface="Roboto Condensed"/>
              <a:cs typeface="Roboto Condensed"/>
              <a:sym typeface="Roboto Condensed"/>
            </a:endParaRPr>
          </a:p>
          <a:p>
            <a:pPr marL="0" lvl="0" indent="0" algn="r" rtl="0">
              <a:spcBef>
                <a:spcPts val="0"/>
              </a:spcBef>
              <a:spcAft>
                <a:spcPts val="0"/>
              </a:spcAft>
              <a:buNone/>
            </a:pPr>
            <a:r>
              <a:rPr lang="en" sz="1500">
                <a:latin typeface="Roboto Condensed"/>
                <a:ea typeface="Roboto Condensed"/>
                <a:cs typeface="Roboto Condensed"/>
                <a:sym typeface="Roboto Condensed"/>
              </a:rPr>
              <a:t>Jorge Vergara Quezada</a:t>
            </a:r>
            <a:endParaRPr sz="1500">
              <a:latin typeface="Roboto Condensed"/>
              <a:ea typeface="Roboto Condensed"/>
              <a:cs typeface="Roboto Condensed"/>
              <a:sym typeface="Roboto Condensed"/>
            </a:endParaRPr>
          </a:p>
          <a:p>
            <a:pPr marL="0" lvl="0" indent="0" algn="r" rtl="0">
              <a:spcBef>
                <a:spcPts val="0"/>
              </a:spcBef>
              <a:spcAft>
                <a:spcPts val="0"/>
              </a:spcAft>
              <a:buNone/>
            </a:pPr>
            <a:r>
              <a:rPr lang="en" sz="1500" b="1">
                <a:latin typeface="Roboto Condensed"/>
                <a:ea typeface="Roboto Condensed"/>
                <a:cs typeface="Roboto Condensed"/>
                <a:sym typeface="Roboto Condensed"/>
              </a:rPr>
              <a:t>Fecha: </a:t>
            </a:r>
            <a:endParaRPr sz="1500" b="1">
              <a:latin typeface="Roboto Condensed"/>
              <a:ea typeface="Roboto Condensed"/>
              <a:cs typeface="Roboto Condensed"/>
              <a:sym typeface="Roboto Condensed"/>
            </a:endParaRPr>
          </a:p>
          <a:p>
            <a:pPr marL="0" lvl="0" indent="0" algn="r" rtl="0">
              <a:spcBef>
                <a:spcPts val="0"/>
              </a:spcBef>
              <a:spcAft>
                <a:spcPts val="0"/>
              </a:spcAft>
              <a:buNone/>
            </a:pPr>
            <a:r>
              <a:rPr lang="en" sz="1500">
                <a:latin typeface="Roboto Condensed"/>
                <a:ea typeface="Roboto Condensed"/>
                <a:cs typeface="Roboto Condensed"/>
                <a:sym typeface="Roboto Condensed"/>
              </a:rPr>
              <a:t>09 de Enero de 2023</a:t>
            </a:r>
            <a:endParaRPr sz="1500">
              <a:latin typeface="Roboto Condensed"/>
              <a:ea typeface="Roboto Condensed"/>
              <a:cs typeface="Roboto Condensed"/>
              <a:sym typeface="Roboto Condensed"/>
            </a:endParaRPr>
          </a:p>
        </p:txBody>
      </p:sp>
      <p:sp>
        <p:nvSpPr>
          <p:cNvPr id="133" name="Google Shape;133;p26"/>
          <p:cNvSpPr txBox="1">
            <a:spLocks noGrp="1"/>
          </p:cNvSpPr>
          <p:nvPr>
            <p:ph type="ctrTitle"/>
          </p:nvPr>
        </p:nvSpPr>
        <p:spPr>
          <a:xfrm>
            <a:off x="682250" y="675325"/>
            <a:ext cx="7840500" cy="171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700"/>
              <a:t>ANÁLISIS DE METODOLOGÍAS DE APRENDIZAJE </a:t>
            </a:r>
            <a:endParaRPr sz="2700"/>
          </a:p>
          <a:p>
            <a:pPr marL="0" lvl="0" indent="0" algn="ctr" rtl="0">
              <a:spcBef>
                <a:spcPts val="0"/>
              </a:spcBef>
              <a:spcAft>
                <a:spcPts val="0"/>
              </a:spcAft>
              <a:buNone/>
            </a:pPr>
            <a:r>
              <a:rPr lang="en" sz="2700"/>
              <a:t>POR REFUERZO EN AMBIENTES 3D</a:t>
            </a:r>
            <a:endParaRPr sz="2700"/>
          </a:p>
        </p:txBody>
      </p:sp>
      <p:cxnSp>
        <p:nvCxnSpPr>
          <p:cNvPr id="134" name="Google Shape;134;p26"/>
          <p:cNvCxnSpPr/>
          <p:nvPr/>
        </p:nvCxnSpPr>
        <p:spPr>
          <a:xfrm>
            <a:off x="7145675" y="3176000"/>
            <a:ext cx="2086500" cy="0"/>
          </a:xfrm>
          <a:prstGeom prst="straightConnector1">
            <a:avLst/>
          </a:prstGeom>
          <a:noFill/>
          <a:ln w="9525" cap="flat" cmpd="sng">
            <a:solidFill>
              <a:schemeClr val="dk2"/>
            </a:solidFill>
            <a:prstDash val="solid"/>
            <a:round/>
            <a:headEnd type="none" w="med" len="med"/>
            <a:tailEnd type="none" w="med" len="med"/>
          </a:ln>
        </p:spPr>
      </p:cxnSp>
      <p:pic>
        <p:nvPicPr>
          <p:cNvPr id="135" name="Google Shape;135;p26"/>
          <p:cNvPicPr preferRelativeResize="0"/>
          <p:nvPr/>
        </p:nvPicPr>
        <p:blipFill>
          <a:blip r:embed="rId3">
            <a:alphaModFix/>
          </a:blip>
          <a:stretch>
            <a:fillRect/>
          </a:stretch>
        </p:blipFill>
        <p:spPr>
          <a:xfrm>
            <a:off x="6631475" y="125250"/>
            <a:ext cx="2386000" cy="647450"/>
          </a:xfrm>
          <a:prstGeom prst="rect">
            <a:avLst/>
          </a:prstGeom>
          <a:noFill/>
          <a:ln>
            <a:noFill/>
          </a:ln>
        </p:spPr>
      </p:pic>
      <p:sp>
        <p:nvSpPr>
          <p:cNvPr id="136" name="Google Shape;136;p26"/>
          <p:cNvSpPr txBox="1"/>
          <p:nvPr/>
        </p:nvSpPr>
        <p:spPr>
          <a:xfrm>
            <a:off x="1758875" y="2387425"/>
            <a:ext cx="53868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chemeClr val="lt2"/>
                </a:solidFill>
                <a:latin typeface="Roboto Condensed Light"/>
                <a:ea typeface="Roboto Condensed Light"/>
                <a:cs typeface="Roboto Condensed Light"/>
                <a:sym typeface="Roboto Condensed Light"/>
              </a:rPr>
              <a:t>Trabajo de título para optar al título de Ingeniero Civil en Computación mención en Informática</a:t>
            </a:r>
            <a:endParaRPr sz="1700">
              <a:solidFill>
                <a:schemeClr val="lt2"/>
              </a:solidFill>
              <a:latin typeface="Roboto Condensed Light"/>
              <a:ea typeface="Roboto Condensed Light"/>
              <a:cs typeface="Roboto Condensed Light"/>
              <a:sym typeface="Roboto Condensed Light"/>
            </a:endParaRPr>
          </a:p>
        </p:txBody>
      </p:sp>
      <p:sp>
        <p:nvSpPr>
          <p:cNvPr id="3" name="CuadroTexto 2">
            <a:extLst>
              <a:ext uri="{FF2B5EF4-FFF2-40B4-BE49-F238E27FC236}">
                <a16:creationId xmlns:a16="http://schemas.microsoft.com/office/drawing/2014/main" id="{7C37B102-B085-F105-B19A-6D2D98DC01E7}"/>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1/37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ctrTitle"/>
          </p:nvPr>
        </p:nvSpPr>
        <p:spPr>
          <a:xfrm>
            <a:off x="4896325" y="285577"/>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Estudio Bibliométrico</a:t>
            </a:r>
            <a:endParaRPr/>
          </a:p>
        </p:txBody>
      </p:sp>
      <p:cxnSp>
        <p:nvCxnSpPr>
          <p:cNvPr id="243" name="Google Shape;243;p36"/>
          <p:cNvCxnSpPr/>
          <p:nvPr/>
        </p:nvCxnSpPr>
        <p:spPr>
          <a:xfrm>
            <a:off x="4538625" y="879275"/>
            <a:ext cx="4574400" cy="0"/>
          </a:xfrm>
          <a:prstGeom prst="straightConnector1">
            <a:avLst/>
          </a:prstGeom>
          <a:noFill/>
          <a:ln w="9525" cap="flat" cmpd="sng">
            <a:solidFill>
              <a:schemeClr val="dk2"/>
            </a:solidFill>
            <a:prstDash val="solid"/>
            <a:round/>
            <a:headEnd type="none" w="med" len="med"/>
            <a:tailEnd type="none" w="med" len="med"/>
          </a:ln>
        </p:spPr>
      </p:cxnSp>
      <p:sp>
        <p:nvSpPr>
          <p:cNvPr id="245" name="Google Shape;245;p36"/>
          <p:cNvSpPr txBox="1"/>
          <p:nvPr/>
        </p:nvSpPr>
        <p:spPr>
          <a:xfrm>
            <a:off x="2840850" y="4542220"/>
            <a:ext cx="3462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2"/>
                </a:solidFill>
                <a:latin typeface="Roboto Condensed Light"/>
                <a:ea typeface="Roboto Condensed Light"/>
                <a:cs typeface="Roboto Condensed Light"/>
                <a:sym typeface="Roboto Condensed Light"/>
              </a:rPr>
              <a:t>Resultados por Descriptor</a:t>
            </a:r>
            <a:endParaRPr sz="2500">
              <a:solidFill>
                <a:schemeClr val="lt2"/>
              </a:solidFill>
              <a:latin typeface="Roboto Condensed Light"/>
              <a:ea typeface="Roboto Condensed Light"/>
              <a:cs typeface="Roboto Condensed Light"/>
              <a:sym typeface="Roboto Condensed Light"/>
            </a:endParaRPr>
          </a:p>
        </p:txBody>
      </p:sp>
      <p:pic>
        <p:nvPicPr>
          <p:cNvPr id="246" name="Google Shape;246;p36"/>
          <p:cNvPicPr preferRelativeResize="0"/>
          <p:nvPr/>
        </p:nvPicPr>
        <p:blipFill>
          <a:blip r:embed="rId3">
            <a:alphaModFix/>
          </a:blip>
          <a:stretch>
            <a:fillRect/>
          </a:stretch>
        </p:blipFill>
        <p:spPr>
          <a:xfrm>
            <a:off x="336414" y="4584733"/>
            <a:ext cx="1223276" cy="484375"/>
          </a:xfrm>
          <a:prstGeom prst="rect">
            <a:avLst/>
          </a:prstGeom>
          <a:noFill/>
          <a:ln>
            <a:noFill/>
          </a:ln>
        </p:spPr>
      </p:pic>
      <p:graphicFrame>
        <p:nvGraphicFramePr>
          <p:cNvPr id="7" name="Gráfico 6">
            <a:extLst>
              <a:ext uri="{FF2B5EF4-FFF2-40B4-BE49-F238E27FC236}">
                <a16:creationId xmlns:a16="http://schemas.microsoft.com/office/drawing/2014/main" id="{A4ED95DA-F085-BA79-6F80-9D8F220342C8}"/>
              </a:ext>
            </a:extLst>
          </p:cNvPr>
          <p:cNvGraphicFramePr/>
          <p:nvPr>
            <p:extLst>
              <p:ext uri="{D42A27DB-BD31-4B8C-83A1-F6EECF244321}">
                <p14:modId xmlns:p14="http://schemas.microsoft.com/office/powerpoint/2010/main" val="807808940"/>
              </p:ext>
            </p:extLst>
          </p:nvPr>
        </p:nvGraphicFramePr>
        <p:xfrm>
          <a:off x="1219200" y="893129"/>
          <a:ext cx="6521302" cy="3705458"/>
        </p:xfrm>
        <a:graphic>
          <a:graphicData uri="http://schemas.openxmlformats.org/drawingml/2006/chart">
            <c:chart xmlns:c="http://schemas.openxmlformats.org/drawingml/2006/chart" xmlns:r="http://schemas.openxmlformats.org/officeDocument/2006/relationships" r:id="rId4"/>
          </a:graphicData>
        </a:graphic>
      </p:graphicFrame>
      <p:sp>
        <p:nvSpPr>
          <p:cNvPr id="2" name="CuadroTexto 1">
            <a:extLst>
              <a:ext uri="{FF2B5EF4-FFF2-40B4-BE49-F238E27FC236}">
                <a16:creationId xmlns:a16="http://schemas.microsoft.com/office/drawing/2014/main" id="{408EA728-FDCB-953E-EFDD-0AC75BF22662}"/>
              </a:ext>
            </a:extLst>
          </p:cNvPr>
          <p:cNvSpPr txBox="1"/>
          <p:nvPr/>
        </p:nvSpPr>
        <p:spPr>
          <a:xfrm>
            <a:off x="8513618" y="4826920"/>
            <a:ext cx="1025236" cy="246221"/>
          </a:xfrm>
          <a:prstGeom prst="rect">
            <a:avLst/>
          </a:prstGeom>
          <a:noFill/>
        </p:spPr>
        <p:txBody>
          <a:bodyPr wrap="square" rtlCol="0">
            <a:spAutoFit/>
          </a:bodyPr>
          <a:lstStyle/>
          <a:p>
            <a:r>
              <a:rPr lang="es-CL" sz="1000">
                <a:solidFill>
                  <a:schemeClr val="bg2"/>
                </a:solidFill>
              </a:rPr>
              <a:t>10/37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6"/>
          <p:cNvSpPr txBox="1">
            <a:spLocks noGrp="1"/>
          </p:cNvSpPr>
          <p:nvPr>
            <p:ph type="ctrTitle"/>
          </p:nvPr>
        </p:nvSpPr>
        <p:spPr>
          <a:xfrm>
            <a:off x="4896325" y="285577"/>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Estudio Bibliométrico</a:t>
            </a:r>
            <a:endParaRPr/>
          </a:p>
        </p:txBody>
      </p:sp>
      <p:cxnSp>
        <p:nvCxnSpPr>
          <p:cNvPr id="243" name="Google Shape;243;p36"/>
          <p:cNvCxnSpPr/>
          <p:nvPr/>
        </p:nvCxnSpPr>
        <p:spPr>
          <a:xfrm>
            <a:off x="4538625" y="879275"/>
            <a:ext cx="4574400" cy="0"/>
          </a:xfrm>
          <a:prstGeom prst="straightConnector1">
            <a:avLst/>
          </a:prstGeom>
          <a:noFill/>
          <a:ln w="9525" cap="flat" cmpd="sng">
            <a:solidFill>
              <a:schemeClr val="dk2"/>
            </a:solidFill>
            <a:prstDash val="solid"/>
            <a:round/>
            <a:headEnd type="none" w="med" len="med"/>
            <a:tailEnd type="none" w="med" len="med"/>
          </a:ln>
        </p:spPr>
      </p:cxnSp>
      <p:sp>
        <p:nvSpPr>
          <p:cNvPr id="245" name="Google Shape;245;p36"/>
          <p:cNvSpPr txBox="1"/>
          <p:nvPr/>
        </p:nvSpPr>
        <p:spPr>
          <a:xfrm>
            <a:off x="2956375" y="4542225"/>
            <a:ext cx="3462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2"/>
                </a:solidFill>
                <a:latin typeface="Roboto Condensed Light"/>
                <a:ea typeface="Roboto Condensed Light"/>
                <a:cs typeface="Roboto Condensed Light"/>
                <a:sym typeface="Roboto Condensed Light"/>
              </a:rPr>
              <a:t>Publicaciones por Año</a:t>
            </a:r>
            <a:endParaRPr sz="2500">
              <a:solidFill>
                <a:schemeClr val="lt2"/>
              </a:solidFill>
              <a:latin typeface="Roboto Condensed Light"/>
              <a:ea typeface="Roboto Condensed Light"/>
              <a:cs typeface="Roboto Condensed Light"/>
              <a:sym typeface="Roboto Condensed Light"/>
            </a:endParaRPr>
          </a:p>
        </p:txBody>
      </p:sp>
      <p:pic>
        <p:nvPicPr>
          <p:cNvPr id="246" name="Google Shape;246;p36"/>
          <p:cNvPicPr preferRelativeResize="0"/>
          <p:nvPr/>
        </p:nvPicPr>
        <p:blipFill>
          <a:blip r:embed="rId3">
            <a:alphaModFix/>
          </a:blip>
          <a:stretch>
            <a:fillRect/>
          </a:stretch>
        </p:blipFill>
        <p:spPr>
          <a:xfrm>
            <a:off x="237176" y="4584733"/>
            <a:ext cx="1223276" cy="484375"/>
          </a:xfrm>
          <a:prstGeom prst="rect">
            <a:avLst/>
          </a:prstGeom>
          <a:noFill/>
          <a:ln>
            <a:noFill/>
          </a:ln>
        </p:spPr>
      </p:pic>
      <p:pic>
        <p:nvPicPr>
          <p:cNvPr id="247" name="Google Shape;247;p36"/>
          <p:cNvPicPr preferRelativeResize="0"/>
          <p:nvPr/>
        </p:nvPicPr>
        <p:blipFill>
          <a:blip r:embed="rId4">
            <a:alphaModFix/>
          </a:blip>
          <a:stretch>
            <a:fillRect/>
          </a:stretch>
        </p:blipFill>
        <p:spPr>
          <a:xfrm>
            <a:off x="7197725" y="4542225"/>
            <a:ext cx="1437299" cy="569400"/>
          </a:xfrm>
          <a:prstGeom prst="rect">
            <a:avLst/>
          </a:prstGeom>
          <a:noFill/>
          <a:ln>
            <a:noFill/>
          </a:ln>
        </p:spPr>
      </p:pic>
      <p:graphicFrame>
        <p:nvGraphicFramePr>
          <p:cNvPr id="4" name="Gráfico 3">
            <a:extLst>
              <a:ext uri="{FF2B5EF4-FFF2-40B4-BE49-F238E27FC236}">
                <a16:creationId xmlns:a16="http://schemas.microsoft.com/office/drawing/2014/main" id="{AE538F31-B9BF-CEC9-1571-5464BE3EC590}"/>
              </a:ext>
            </a:extLst>
          </p:cNvPr>
          <p:cNvGraphicFramePr/>
          <p:nvPr>
            <p:extLst>
              <p:ext uri="{D42A27DB-BD31-4B8C-83A1-F6EECF244321}">
                <p14:modId xmlns:p14="http://schemas.microsoft.com/office/powerpoint/2010/main" val="1235568337"/>
              </p:ext>
            </p:extLst>
          </p:nvPr>
        </p:nvGraphicFramePr>
        <p:xfrm>
          <a:off x="567266" y="1122212"/>
          <a:ext cx="8240517" cy="3462521"/>
        </p:xfrm>
        <a:graphic>
          <a:graphicData uri="http://schemas.openxmlformats.org/drawingml/2006/chart">
            <c:chart xmlns:c="http://schemas.openxmlformats.org/drawingml/2006/chart" xmlns:r="http://schemas.openxmlformats.org/officeDocument/2006/relationships" r:id="rId5"/>
          </a:graphicData>
        </a:graphic>
      </p:graphicFrame>
      <p:sp>
        <p:nvSpPr>
          <p:cNvPr id="2" name="CuadroTexto 1">
            <a:extLst>
              <a:ext uri="{FF2B5EF4-FFF2-40B4-BE49-F238E27FC236}">
                <a16:creationId xmlns:a16="http://schemas.microsoft.com/office/drawing/2014/main" id="{C1A4D3D9-7B3F-B9F8-CECC-AF297E99AB09}"/>
              </a:ext>
            </a:extLst>
          </p:cNvPr>
          <p:cNvSpPr txBox="1"/>
          <p:nvPr/>
        </p:nvSpPr>
        <p:spPr>
          <a:xfrm>
            <a:off x="120680" y="89805"/>
            <a:ext cx="1025236" cy="246221"/>
          </a:xfrm>
          <a:prstGeom prst="rect">
            <a:avLst/>
          </a:prstGeom>
          <a:noFill/>
        </p:spPr>
        <p:txBody>
          <a:bodyPr wrap="square" rtlCol="0">
            <a:spAutoFit/>
          </a:bodyPr>
          <a:lstStyle/>
          <a:p>
            <a:r>
              <a:rPr lang="es-CL" sz="1000">
                <a:solidFill>
                  <a:schemeClr val="bg2"/>
                </a:solidFill>
              </a:rPr>
              <a:t>11/37</a:t>
            </a:r>
          </a:p>
        </p:txBody>
      </p:sp>
    </p:spTree>
    <p:extLst>
      <p:ext uri="{BB962C8B-B14F-4D97-AF65-F5344CB8AC3E}">
        <p14:creationId xmlns:p14="http://schemas.microsoft.com/office/powerpoint/2010/main" val="2590449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p:nvPr/>
        </p:nvSpPr>
        <p:spPr>
          <a:xfrm>
            <a:off x="3598191" y="951445"/>
            <a:ext cx="2260570" cy="1756026"/>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7"/>
          <p:cNvSpPr txBox="1"/>
          <p:nvPr/>
        </p:nvSpPr>
        <p:spPr>
          <a:xfrm>
            <a:off x="3598191" y="1071391"/>
            <a:ext cx="1590328"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Reinforcement Learning</a:t>
            </a:r>
            <a:endParaRPr b="1">
              <a:solidFill>
                <a:schemeClr val="lt1"/>
              </a:solidFill>
              <a:latin typeface="Exo 2"/>
              <a:ea typeface="Exo 2"/>
              <a:cs typeface="Exo 2"/>
              <a:sym typeface="Exo 2"/>
            </a:endParaRPr>
          </a:p>
        </p:txBody>
      </p:sp>
      <p:sp>
        <p:nvSpPr>
          <p:cNvPr id="254" name="Google Shape;254;p37"/>
          <p:cNvSpPr txBox="1"/>
          <p:nvPr/>
        </p:nvSpPr>
        <p:spPr>
          <a:xfrm>
            <a:off x="3701725" y="1331696"/>
            <a:ext cx="2027717" cy="1279615"/>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Enseña a una IA a decidir mediante la experiencia.</a:t>
            </a:r>
          </a:p>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Otorga un Premio o una Penalización dependiendo del comportamiento del Agente.</a:t>
            </a:r>
          </a:p>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Permite usar diferentes tipos de Policy.</a:t>
            </a:r>
            <a:endParaRPr sz="1000">
              <a:solidFill>
                <a:schemeClr val="lt1"/>
              </a:solidFill>
              <a:latin typeface="Roboto Condensed Light"/>
              <a:ea typeface="Roboto Condensed Light"/>
              <a:cs typeface="Roboto Condensed Light"/>
              <a:sym typeface="Roboto Condensed Light"/>
            </a:endParaRPr>
          </a:p>
        </p:txBody>
      </p:sp>
      <p:sp>
        <p:nvSpPr>
          <p:cNvPr id="258" name="Google Shape;258;p37"/>
          <p:cNvSpPr txBox="1">
            <a:spLocks noGrp="1"/>
          </p:cNvSpPr>
          <p:nvPr>
            <p:ph type="ctrTitle"/>
          </p:nvPr>
        </p:nvSpPr>
        <p:spPr>
          <a:xfrm>
            <a:off x="1964850" y="299969"/>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Marco Teórico</a:t>
            </a:r>
            <a:endParaRPr>
              <a:solidFill>
                <a:schemeClr val="dk2"/>
              </a:solidFill>
            </a:endParaRPr>
          </a:p>
        </p:txBody>
      </p:sp>
      <p:sp>
        <p:nvSpPr>
          <p:cNvPr id="261" name="Google Shape;261;p37"/>
          <p:cNvSpPr/>
          <p:nvPr/>
        </p:nvSpPr>
        <p:spPr>
          <a:xfrm>
            <a:off x="667361" y="940089"/>
            <a:ext cx="2387228" cy="176847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53;p37">
            <a:extLst>
              <a:ext uri="{FF2B5EF4-FFF2-40B4-BE49-F238E27FC236}">
                <a16:creationId xmlns:a16="http://schemas.microsoft.com/office/drawing/2014/main" id="{4D936643-28E6-5EBC-6F25-B3F4EAE68481}"/>
              </a:ext>
            </a:extLst>
          </p:cNvPr>
          <p:cNvSpPr txBox="1"/>
          <p:nvPr/>
        </p:nvSpPr>
        <p:spPr>
          <a:xfrm>
            <a:off x="754051" y="952538"/>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Unity Engine</a:t>
            </a:r>
            <a:endParaRPr b="1">
              <a:solidFill>
                <a:schemeClr val="lt1"/>
              </a:solidFill>
              <a:latin typeface="Exo 2"/>
              <a:ea typeface="Exo 2"/>
              <a:cs typeface="Exo 2"/>
              <a:sym typeface="Exo 2"/>
            </a:endParaRPr>
          </a:p>
        </p:txBody>
      </p:sp>
      <p:sp>
        <p:nvSpPr>
          <p:cNvPr id="3" name="Google Shape;254;p37">
            <a:extLst>
              <a:ext uri="{FF2B5EF4-FFF2-40B4-BE49-F238E27FC236}">
                <a16:creationId xmlns:a16="http://schemas.microsoft.com/office/drawing/2014/main" id="{BEDF13AC-B76B-8613-DF2B-FC1F116F75C7}"/>
              </a:ext>
            </a:extLst>
          </p:cNvPr>
          <p:cNvSpPr txBox="1"/>
          <p:nvPr/>
        </p:nvSpPr>
        <p:spPr>
          <a:xfrm>
            <a:off x="781805" y="1290645"/>
            <a:ext cx="2158339" cy="1578031"/>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Motor de VideoJuegos.</a:t>
            </a:r>
          </a:p>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Usa C# como lenguaje de Programación.</a:t>
            </a:r>
          </a:p>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Permite la Creación de entornos virtuales tanto en 3D como 2D.</a:t>
            </a:r>
          </a:p>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Puede usarse de forma gratuita o con Licencia de Pago.</a:t>
            </a:r>
            <a:endParaRPr sz="1000">
              <a:solidFill>
                <a:schemeClr val="lt1"/>
              </a:solidFill>
              <a:latin typeface="Roboto Condensed Light"/>
              <a:ea typeface="Roboto Condensed Light"/>
              <a:cs typeface="Roboto Condensed Light"/>
              <a:sym typeface="Roboto Condensed Light"/>
            </a:endParaRPr>
          </a:p>
        </p:txBody>
      </p:sp>
      <p:sp>
        <p:nvSpPr>
          <p:cNvPr id="4" name="Google Shape;252;p37">
            <a:extLst>
              <a:ext uri="{FF2B5EF4-FFF2-40B4-BE49-F238E27FC236}">
                <a16:creationId xmlns:a16="http://schemas.microsoft.com/office/drawing/2014/main" id="{5A7AA461-C72E-9DBC-5D66-01B7384D7D84}"/>
              </a:ext>
            </a:extLst>
          </p:cNvPr>
          <p:cNvSpPr/>
          <p:nvPr/>
        </p:nvSpPr>
        <p:spPr>
          <a:xfrm>
            <a:off x="6402365" y="1026029"/>
            <a:ext cx="2387228" cy="2042753"/>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3;p37">
            <a:extLst>
              <a:ext uri="{FF2B5EF4-FFF2-40B4-BE49-F238E27FC236}">
                <a16:creationId xmlns:a16="http://schemas.microsoft.com/office/drawing/2014/main" id="{5BA99A3F-3EBF-F788-ACE5-3AA2D6B2CB4D}"/>
              </a:ext>
            </a:extLst>
          </p:cNvPr>
          <p:cNvSpPr txBox="1"/>
          <p:nvPr/>
        </p:nvSpPr>
        <p:spPr>
          <a:xfrm>
            <a:off x="6402364" y="1145976"/>
            <a:ext cx="2131251"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Proximal Policy Optimization (PPO)</a:t>
            </a:r>
            <a:endParaRPr b="1">
              <a:solidFill>
                <a:schemeClr val="lt1"/>
              </a:solidFill>
              <a:latin typeface="Exo 2"/>
              <a:ea typeface="Exo 2"/>
              <a:cs typeface="Exo 2"/>
              <a:sym typeface="Exo 2"/>
            </a:endParaRPr>
          </a:p>
        </p:txBody>
      </p:sp>
      <p:sp>
        <p:nvSpPr>
          <p:cNvPr id="6" name="Google Shape;254;p37">
            <a:extLst>
              <a:ext uri="{FF2B5EF4-FFF2-40B4-BE49-F238E27FC236}">
                <a16:creationId xmlns:a16="http://schemas.microsoft.com/office/drawing/2014/main" id="{CCB2DDC5-CEEE-8173-92B0-B479A5AEA242}"/>
              </a:ext>
            </a:extLst>
          </p:cNvPr>
          <p:cNvSpPr txBox="1"/>
          <p:nvPr/>
        </p:nvSpPr>
        <p:spPr>
          <a:xfrm>
            <a:off x="6505899" y="1406281"/>
            <a:ext cx="2283694" cy="1279615"/>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Algoritmo para evaluación del Agente.</a:t>
            </a:r>
          </a:p>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Posée diferentes variables que afectan su resultado.</a:t>
            </a:r>
          </a:p>
          <a:p>
            <a:pPr marL="171450" lvl="0" indent="-171450" rtl="0">
              <a:spcBef>
                <a:spcPts val="0"/>
              </a:spcBef>
              <a:spcAft>
                <a:spcPts val="0"/>
              </a:spcAft>
              <a:buFont typeface="Wingdings" panose="05000000000000000000" pitchFamily="2" charset="2"/>
              <a:buChar char="Ø"/>
            </a:pPr>
            <a:r>
              <a:rPr lang="es-MX" sz="1000">
                <a:solidFill>
                  <a:schemeClr val="lt1"/>
                </a:solidFill>
                <a:latin typeface="Roboto Condensed Light"/>
                <a:ea typeface="Roboto Condensed Light"/>
                <a:cs typeface="Roboto Condensed Light"/>
                <a:sym typeface="Roboto Condensed Light"/>
              </a:rPr>
              <a:t>Su meta es encontrar un equilibrio entre factores importantes como la facilidad de implementación, la facilidad de ajuste, la complejidad de la muestra.</a:t>
            </a:r>
          </a:p>
          <a:p>
            <a:pPr marL="171450" lvl="0" indent="-171450" rtl="0">
              <a:spcBef>
                <a:spcPts val="0"/>
              </a:spcBef>
              <a:spcAft>
                <a:spcPts val="0"/>
              </a:spcAft>
              <a:buFont typeface="Wingdings" panose="05000000000000000000" pitchFamily="2" charset="2"/>
              <a:buChar char="Ø"/>
            </a:pPr>
            <a:r>
              <a:rPr lang="es-MX" sz="1000">
                <a:solidFill>
                  <a:schemeClr val="lt1"/>
                </a:solidFill>
                <a:latin typeface="Roboto Condensed Light"/>
                <a:ea typeface="Roboto Condensed Light"/>
                <a:cs typeface="Roboto Condensed Light"/>
                <a:sym typeface="Roboto Condensed Light"/>
              </a:rPr>
              <a:t>Se basa en la Política de Gradiente.</a:t>
            </a:r>
            <a:endParaRPr sz="1000">
              <a:solidFill>
                <a:schemeClr val="lt1"/>
              </a:solidFill>
              <a:latin typeface="Roboto Condensed Light"/>
              <a:ea typeface="Roboto Condensed Light"/>
              <a:cs typeface="Roboto Condensed Light"/>
              <a:sym typeface="Roboto Condensed Light"/>
            </a:endParaRPr>
          </a:p>
        </p:txBody>
      </p:sp>
      <p:sp>
        <p:nvSpPr>
          <p:cNvPr id="9" name="Google Shape;261;p37">
            <a:extLst>
              <a:ext uri="{FF2B5EF4-FFF2-40B4-BE49-F238E27FC236}">
                <a16:creationId xmlns:a16="http://schemas.microsoft.com/office/drawing/2014/main" id="{DF6059EB-759F-8E3D-5047-4A53EAA49399}"/>
              </a:ext>
            </a:extLst>
          </p:cNvPr>
          <p:cNvSpPr/>
          <p:nvPr/>
        </p:nvSpPr>
        <p:spPr>
          <a:xfrm>
            <a:off x="1443215" y="3015198"/>
            <a:ext cx="2387228" cy="197984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3;p37">
            <a:extLst>
              <a:ext uri="{FF2B5EF4-FFF2-40B4-BE49-F238E27FC236}">
                <a16:creationId xmlns:a16="http://schemas.microsoft.com/office/drawing/2014/main" id="{34641AFA-EDF5-99D9-5C22-750BD6D089F9}"/>
              </a:ext>
            </a:extLst>
          </p:cNvPr>
          <p:cNvSpPr txBox="1"/>
          <p:nvPr/>
        </p:nvSpPr>
        <p:spPr>
          <a:xfrm>
            <a:off x="1529905" y="3009292"/>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ML Agents</a:t>
            </a:r>
            <a:endParaRPr b="1">
              <a:solidFill>
                <a:schemeClr val="lt1"/>
              </a:solidFill>
              <a:latin typeface="Exo 2"/>
              <a:ea typeface="Exo 2"/>
              <a:cs typeface="Exo 2"/>
              <a:sym typeface="Exo 2"/>
            </a:endParaRPr>
          </a:p>
        </p:txBody>
      </p:sp>
      <p:sp>
        <p:nvSpPr>
          <p:cNvPr id="11" name="Google Shape;254;p37">
            <a:extLst>
              <a:ext uri="{FF2B5EF4-FFF2-40B4-BE49-F238E27FC236}">
                <a16:creationId xmlns:a16="http://schemas.microsoft.com/office/drawing/2014/main" id="{DEC85BEA-F0DD-0DA8-DC60-149331286464}"/>
              </a:ext>
            </a:extLst>
          </p:cNvPr>
          <p:cNvSpPr txBox="1"/>
          <p:nvPr/>
        </p:nvSpPr>
        <p:spPr>
          <a:xfrm>
            <a:off x="1557659" y="3289344"/>
            <a:ext cx="2158339" cy="1578031"/>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Librería de Aprendizaje por Refuerzo para Unity.</a:t>
            </a:r>
          </a:p>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Usa Python como Lenguaje para configuración de Parametros.</a:t>
            </a:r>
          </a:p>
          <a:p>
            <a:pPr marL="171450" lvl="0" indent="-171450" rtl="0">
              <a:spcBef>
                <a:spcPts val="0"/>
              </a:spcBef>
              <a:spcAft>
                <a:spcPts val="0"/>
              </a:spcAft>
              <a:buFont typeface="Wingdings" panose="05000000000000000000" pitchFamily="2" charset="2"/>
              <a:buChar char="Ø"/>
            </a:pPr>
            <a:r>
              <a:rPr lang="en" sz="1000">
                <a:solidFill>
                  <a:schemeClr val="lt1"/>
                </a:solidFill>
                <a:latin typeface="Roboto Condensed Light"/>
                <a:ea typeface="Roboto Condensed Light"/>
                <a:cs typeface="Roboto Condensed Light"/>
                <a:sym typeface="Roboto Condensed Light"/>
              </a:rPr>
              <a:t>Nos permite conectar Unity, cual usa C# a un entorno virtual de Python a través del puerto 5004, para poder iniciar el entrenamiento permitiendo usar Pytorch, Cuda y otras </a:t>
            </a:r>
            <a:r>
              <a:rPr lang="es-CL" sz="1000">
                <a:solidFill>
                  <a:schemeClr val="lt1"/>
                </a:solidFill>
                <a:latin typeface="Roboto Condensed Light"/>
                <a:ea typeface="Roboto Condensed Light"/>
                <a:cs typeface="Roboto Condensed Light"/>
                <a:sym typeface="Roboto Condensed Light"/>
              </a:rPr>
              <a:t>Librerías</a:t>
            </a:r>
            <a:r>
              <a:rPr lang="en" sz="1000">
                <a:solidFill>
                  <a:schemeClr val="lt1"/>
                </a:solidFill>
                <a:latin typeface="Roboto Condensed Light"/>
                <a:ea typeface="Roboto Condensed Light"/>
                <a:cs typeface="Roboto Condensed Light"/>
                <a:sym typeface="Roboto Condensed Light"/>
              </a:rPr>
              <a:t> necesarias.</a:t>
            </a:r>
            <a:endParaRPr sz="1000">
              <a:solidFill>
                <a:schemeClr val="lt1"/>
              </a:solidFill>
              <a:latin typeface="Roboto Condensed Light"/>
              <a:ea typeface="Roboto Condensed Light"/>
              <a:cs typeface="Roboto Condensed Light"/>
              <a:sym typeface="Roboto Condensed Light"/>
            </a:endParaRPr>
          </a:p>
        </p:txBody>
      </p:sp>
      <p:sp>
        <p:nvSpPr>
          <p:cNvPr id="12" name="Google Shape;252;p37">
            <a:extLst>
              <a:ext uri="{FF2B5EF4-FFF2-40B4-BE49-F238E27FC236}">
                <a16:creationId xmlns:a16="http://schemas.microsoft.com/office/drawing/2014/main" id="{A2512581-DAA0-F37B-A400-94A3527F0CF1}"/>
              </a:ext>
            </a:extLst>
          </p:cNvPr>
          <p:cNvSpPr/>
          <p:nvPr/>
        </p:nvSpPr>
        <p:spPr>
          <a:xfrm>
            <a:off x="4657688" y="3176192"/>
            <a:ext cx="2260570" cy="1756026"/>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3;p37">
            <a:extLst>
              <a:ext uri="{FF2B5EF4-FFF2-40B4-BE49-F238E27FC236}">
                <a16:creationId xmlns:a16="http://schemas.microsoft.com/office/drawing/2014/main" id="{78BC48C1-C173-4013-D8DC-7DA02E0D0768}"/>
              </a:ext>
            </a:extLst>
          </p:cNvPr>
          <p:cNvSpPr txBox="1"/>
          <p:nvPr/>
        </p:nvSpPr>
        <p:spPr>
          <a:xfrm>
            <a:off x="4641387" y="3133136"/>
            <a:ext cx="1590328"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Anaconda3</a:t>
            </a:r>
            <a:endParaRPr b="1">
              <a:solidFill>
                <a:schemeClr val="lt1"/>
              </a:solidFill>
              <a:latin typeface="Exo 2"/>
              <a:ea typeface="Exo 2"/>
              <a:cs typeface="Exo 2"/>
              <a:sym typeface="Exo 2"/>
            </a:endParaRPr>
          </a:p>
        </p:txBody>
      </p:sp>
      <p:sp>
        <p:nvSpPr>
          <p:cNvPr id="14" name="Google Shape;254;p37">
            <a:extLst>
              <a:ext uri="{FF2B5EF4-FFF2-40B4-BE49-F238E27FC236}">
                <a16:creationId xmlns:a16="http://schemas.microsoft.com/office/drawing/2014/main" id="{10F14E76-09F2-282A-CB7F-9DC6A79F3518}"/>
              </a:ext>
            </a:extLst>
          </p:cNvPr>
          <p:cNvSpPr txBox="1"/>
          <p:nvPr/>
        </p:nvSpPr>
        <p:spPr>
          <a:xfrm>
            <a:off x="4764868" y="3414397"/>
            <a:ext cx="2027717" cy="1279615"/>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anose="05000000000000000000" pitchFamily="2" charset="2"/>
              <a:buChar char="Ø"/>
            </a:pPr>
            <a:r>
              <a:rPr lang="es-MX" sz="1000">
                <a:solidFill>
                  <a:schemeClr val="lt1"/>
                </a:solidFill>
                <a:latin typeface="Roboto Condensed Light"/>
                <a:ea typeface="Roboto Condensed Light"/>
                <a:cs typeface="Roboto Condensed Light"/>
                <a:sym typeface="Roboto Condensed Light"/>
              </a:rPr>
              <a:t>Software diseñado para Computación Científica (Ciencia de Datos, Machine </a:t>
            </a:r>
            <a:r>
              <a:rPr lang="es-MX" sz="1000" err="1">
                <a:solidFill>
                  <a:schemeClr val="lt1"/>
                </a:solidFill>
                <a:latin typeface="Roboto Condensed Light"/>
                <a:ea typeface="Roboto Condensed Light"/>
                <a:cs typeface="Roboto Condensed Light"/>
                <a:sym typeface="Roboto Condensed Light"/>
              </a:rPr>
              <a:t>Learning</a:t>
            </a:r>
            <a:r>
              <a:rPr lang="es-MX" sz="1000">
                <a:solidFill>
                  <a:schemeClr val="lt1"/>
                </a:solidFill>
                <a:latin typeface="Roboto Condensed Light"/>
                <a:ea typeface="Roboto Condensed Light"/>
                <a:cs typeface="Roboto Condensed Light"/>
                <a:sym typeface="Roboto Condensed Light"/>
              </a:rPr>
              <a:t> y </a:t>
            </a:r>
            <a:r>
              <a:rPr lang="es-MX" sz="1000" err="1">
                <a:solidFill>
                  <a:schemeClr val="lt1"/>
                </a:solidFill>
                <a:latin typeface="Roboto Condensed Light"/>
                <a:ea typeface="Roboto Condensed Light"/>
                <a:cs typeface="Roboto Condensed Light"/>
                <a:sym typeface="Roboto Condensed Light"/>
              </a:rPr>
              <a:t>etc</a:t>
            </a:r>
            <a:r>
              <a:rPr lang="es-MX" sz="1000">
                <a:solidFill>
                  <a:schemeClr val="lt1"/>
                </a:solidFill>
                <a:latin typeface="Roboto Condensed Light"/>
                <a:ea typeface="Roboto Condensed Light"/>
                <a:cs typeface="Roboto Condensed Light"/>
                <a:sym typeface="Roboto Condensed Light"/>
              </a:rPr>
              <a:t>).</a:t>
            </a:r>
          </a:p>
          <a:p>
            <a:pPr marL="171450" lvl="0" indent="-171450" rtl="0">
              <a:spcBef>
                <a:spcPts val="0"/>
              </a:spcBef>
              <a:spcAft>
                <a:spcPts val="0"/>
              </a:spcAft>
              <a:buFont typeface="Wingdings" panose="05000000000000000000" pitchFamily="2" charset="2"/>
              <a:buChar char="Ø"/>
            </a:pPr>
            <a:r>
              <a:rPr lang="es-MX" sz="1000">
                <a:solidFill>
                  <a:schemeClr val="lt1"/>
                </a:solidFill>
                <a:latin typeface="Roboto Condensed Light"/>
                <a:ea typeface="Roboto Condensed Light"/>
                <a:cs typeface="Roboto Condensed Light"/>
                <a:sym typeface="Roboto Condensed Light"/>
              </a:rPr>
              <a:t>Permite crear un entorno separado por proyectos para Python y R.</a:t>
            </a:r>
          </a:p>
          <a:p>
            <a:pPr marL="171450" lvl="0" indent="-171450" rtl="0">
              <a:spcBef>
                <a:spcPts val="0"/>
              </a:spcBef>
              <a:spcAft>
                <a:spcPts val="0"/>
              </a:spcAft>
              <a:buFont typeface="Wingdings" panose="05000000000000000000" pitchFamily="2" charset="2"/>
              <a:buChar char="Ø"/>
            </a:pPr>
            <a:r>
              <a:rPr lang="es-MX" sz="1000">
                <a:solidFill>
                  <a:schemeClr val="lt1"/>
                </a:solidFill>
                <a:latin typeface="Roboto Condensed Light"/>
                <a:ea typeface="Roboto Condensed Light"/>
                <a:cs typeface="Roboto Condensed Light"/>
                <a:sym typeface="Roboto Condensed Light"/>
              </a:rPr>
              <a:t>Fácil instalación de Librerías.</a:t>
            </a:r>
            <a:endParaRPr sz="1000">
              <a:solidFill>
                <a:schemeClr val="lt1"/>
              </a:solidFill>
              <a:latin typeface="Roboto Condensed Light"/>
              <a:ea typeface="Roboto Condensed Light"/>
              <a:cs typeface="Roboto Condensed Light"/>
              <a:sym typeface="Roboto Condensed Light"/>
            </a:endParaRPr>
          </a:p>
        </p:txBody>
      </p:sp>
      <p:sp>
        <p:nvSpPr>
          <p:cNvPr id="7" name="CuadroTexto 6">
            <a:extLst>
              <a:ext uri="{FF2B5EF4-FFF2-40B4-BE49-F238E27FC236}">
                <a16:creationId xmlns:a16="http://schemas.microsoft.com/office/drawing/2014/main" id="{DF7B9C9A-2BF4-5BF9-CACC-842265508BC5}"/>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12/37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ctrTitle"/>
          </p:nvPr>
        </p:nvSpPr>
        <p:spPr>
          <a:xfrm>
            <a:off x="4692748" y="425923"/>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Marco Teórico</a:t>
            </a:r>
            <a:endParaRPr/>
          </a:p>
        </p:txBody>
      </p:sp>
      <p:sp>
        <p:nvSpPr>
          <p:cNvPr id="228" name="Google Shape;228;p34"/>
          <p:cNvSpPr txBox="1">
            <a:spLocks noGrp="1"/>
          </p:cNvSpPr>
          <p:nvPr>
            <p:ph type="subTitle" idx="1"/>
          </p:nvPr>
        </p:nvSpPr>
        <p:spPr>
          <a:xfrm>
            <a:off x="296534" y="1290208"/>
            <a:ext cx="5369975" cy="3698400"/>
          </a:xfrm>
          <a:prstGeom prst="rect">
            <a:avLst/>
          </a:prstGeom>
        </p:spPr>
        <p:txBody>
          <a:bodyPr spcFirstLastPara="1" wrap="square" lIns="91425" tIns="91425" rIns="91425" bIns="91425" anchor="t" anchorCtr="0">
            <a:noAutofit/>
          </a:bodyPr>
          <a:lstStyle/>
          <a:p>
            <a:pPr marL="285750" lvl="0" indent="-285750" algn="just" rtl="0">
              <a:lnSpc>
                <a:spcPct val="115000"/>
              </a:lnSpc>
              <a:spcBef>
                <a:spcPts val="0"/>
              </a:spcBef>
              <a:spcAft>
                <a:spcPts val="0"/>
              </a:spcAft>
              <a:buFont typeface="Wingdings" panose="05000000000000000000" pitchFamily="2" charset="2"/>
              <a:buChar char="v"/>
            </a:pPr>
            <a:r>
              <a:rPr lang="es-MX" sz="1600" b="1">
                <a:solidFill>
                  <a:schemeClr val="bg2"/>
                </a:solidFill>
              </a:rPr>
              <a:t>Agente: </a:t>
            </a:r>
            <a:r>
              <a:rPr lang="es-MX" sz="1600"/>
              <a:t>Es el modelo que queremos entrenar y que aprenda a tomar decisiones.</a:t>
            </a:r>
          </a:p>
          <a:p>
            <a:pPr marL="285750" lvl="0" indent="-285750" algn="just" rtl="0">
              <a:lnSpc>
                <a:spcPct val="115000"/>
              </a:lnSpc>
              <a:spcBef>
                <a:spcPts val="0"/>
              </a:spcBef>
              <a:spcAft>
                <a:spcPts val="0"/>
              </a:spcAft>
              <a:buFont typeface="Wingdings" panose="05000000000000000000" pitchFamily="2" charset="2"/>
              <a:buChar char="v"/>
            </a:pPr>
            <a:r>
              <a:rPr lang="es-MX" sz="1600" b="1">
                <a:solidFill>
                  <a:schemeClr val="bg2"/>
                </a:solidFill>
              </a:rPr>
              <a:t>Ambiente (del agente): </a:t>
            </a:r>
            <a:r>
              <a:rPr lang="es-MX" sz="1600"/>
              <a:t>Es el entorno en donde interactúa y “se mueve” el agente. El ambiente contiene las limitaciones y reglas posibles a cada momento.</a:t>
            </a:r>
          </a:p>
          <a:p>
            <a:pPr marL="285750" lvl="0" indent="-285750" algn="just" rtl="0">
              <a:lnSpc>
                <a:spcPct val="115000"/>
              </a:lnSpc>
              <a:spcBef>
                <a:spcPts val="0"/>
              </a:spcBef>
              <a:spcAft>
                <a:spcPts val="0"/>
              </a:spcAft>
              <a:buFont typeface="Wingdings" panose="05000000000000000000" pitchFamily="2" charset="2"/>
              <a:buChar char="v"/>
            </a:pPr>
            <a:r>
              <a:rPr lang="es-MX" sz="1600" b="1">
                <a:solidFill>
                  <a:schemeClr val="bg2"/>
                </a:solidFill>
              </a:rPr>
              <a:t>Acción: </a:t>
            </a:r>
            <a:r>
              <a:rPr lang="es-MX" sz="1600"/>
              <a:t>las posibles acciones que puede tomar en un momento determinado el Agente.</a:t>
            </a:r>
          </a:p>
          <a:p>
            <a:pPr marL="285750" lvl="0" indent="-285750" algn="just" rtl="0">
              <a:lnSpc>
                <a:spcPct val="115000"/>
              </a:lnSpc>
              <a:spcBef>
                <a:spcPts val="0"/>
              </a:spcBef>
              <a:spcAft>
                <a:spcPts val="0"/>
              </a:spcAft>
              <a:buFont typeface="Wingdings" panose="05000000000000000000" pitchFamily="2" charset="2"/>
              <a:buChar char="v"/>
            </a:pPr>
            <a:r>
              <a:rPr lang="es-MX" sz="1600" b="1">
                <a:solidFill>
                  <a:schemeClr val="bg2"/>
                </a:solidFill>
              </a:rPr>
              <a:t>Estado (del ambiente): </a:t>
            </a:r>
            <a:r>
              <a:rPr lang="es-MX" sz="1600"/>
              <a:t>son los indicadores del ambiente de cómo están los diversos elementos que lo componen en ese momento.</a:t>
            </a:r>
          </a:p>
          <a:p>
            <a:pPr marL="285750" lvl="0" indent="-285750" algn="just" rtl="0">
              <a:lnSpc>
                <a:spcPct val="115000"/>
              </a:lnSpc>
              <a:spcBef>
                <a:spcPts val="0"/>
              </a:spcBef>
              <a:spcAft>
                <a:spcPts val="0"/>
              </a:spcAft>
              <a:buFont typeface="Wingdings" panose="05000000000000000000" pitchFamily="2" charset="2"/>
              <a:buChar char="v"/>
            </a:pPr>
            <a:r>
              <a:rPr lang="es-MX" sz="1600" b="1">
                <a:solidFill>
                  <a:schemeClr val="bg2"/>
                </a:solidFill>
              </a:rPr>
              <a:t>Recompensas (</a:t>
            </a:r>
            <a:r>
              <a:rPr lang="es-MX" sz="1600" b="1" err="1">
                <a:solidFill>
                  <a:schemeClr val="bg2"/>
                </a:solidFill>
              </a:rPr>
              <a:t>ó</a:t>
            </a:r>
            <a:r>
              <a:rPr lang="es-MX" sz="1600" b="1">
                <a:solidFill>
                  <a:schemeClr val="bg2"/>
                </a:solidFill>
              </a:rPr>
              <a:t> castigos!): </a:t>
            </a:r>
            <a:r>
              <a:rPr lang="es-MX" sz="1600"/>
              <a:t>a raíz de cada acción tomada por el Agente, podremos obtener un premio </a:t>
            </a:r>
            <a:r>
              <a:rPr lang="es-MX" sz="1600" err="1"/>
              <a:t>ó</a:t>
            </a:r>
            <a:r>
              <a:rPr lang="es-MX" sz="1600"/>
              <a:t> una penalización que orientarán al Agente.</a:t>
            </a:r>
          </a:p>
        </p:txBody>
      </p:sp>
      <p:cxnSp>
        <p:nvCxnSpPr>
          <p:cNvPr id="229" name="Google Shape;229;p34"/>
          <p:cNvCxnSpPr/>
          <p:nvPr/>
        </p:nvCxnSpPr>
        <p:spPr>
          <a:xfrm>
            <a:off x="4692748" y="929147"/>
            <a:ext cx="4574400" cy="0"/>
          </a:xfrm>
          <a:prstGeom prst="straightConnector1">
            <a:avLst/>
          </a:prstGeom>
          <a:noFill/>
          <a:ln w="9525" cap="flat" cmpd="sng">
            <a:solidFill>
              <a:schemeClr val="dk2"/>
            </a:solidFill>
            <a:prstDash val="solid"/>
            <a:round/>
            <a:headEnd type="none" w="med" len="med"/>
            <a:tailEnd type="none" w="med" len="med"/>
          </a:ln>
        </p:spPr>
      </p:cxnSp>
      <p:pic>
        <p:nvPicPr>
          <p:cNvPr id="3" name="Imagen 2">
            <a:extLst>
              <a:ext uri="{FF2B5EF4-FFF2-40B4-BE49-F238E27FC236}">
                <a16:creationId xmlns:a16="http://schemas.microsoft.com/office/drawing/2014/main" id="{9000E834-B50E-AC61-94B5-A32B98E12E6A}"/>
              </a:ext>
            </a:extLst>
          </p:cNvPr>
          <p:cNvPicPr>
            <a:picLocks noChangeAspect="1"/>
          </p:cNvPicPr>
          <p:nvPr/>
        </p:nvPicPr>
        <p:blipFill>
          <a:blip r:embed="rId3"/>
          <a:stretch>
            <a:fillRect/>
          </a:stretch>
        </p:blipFill>
        <p:spPr>
          <a:xfrm>
            <a:off x="5862012" y="2055831"/>
            <a:ext cx="3124201" cy="1453725"/>
          </a:xfrm>
          <a:prstGeom prst="rect">
            <a:avLst/>
          </a:prstGeom>
        </p:spPr>
      </p:pic>
      <p:sp>
        <p:nvSpPr>
          <p:cNvPr id="4" name="CuadroTexto 3">
            <a:extLst>
              <a:ext uri="{FF2B5EF4-FFF2-40B4-BE49-F238E27FC236}">
                <a16:creationId xmlns:a16="http://schemas.microsoft.com/office/drawing/2014/main" id="{AFD6FA35-2485-B696-B53F-DCF0D6527C82}"/>
              </a:ext>
            </a:extLst>
          </p:cNvPr>
          <p:cNvSpPr txBox="1"/>
          <p:nvPr/>
        </p:nvSpPr>
        <p:spPr>
          <a:xfrm>
            <a:off x="4745181" y="929147"/>
            <a:ext cx="3671455" cy="307777"/>
          </a:xfrm>
          <a:prstGeom prst="rect">
            <a:avLst/>
          </a:prstGeom>
          <a:noFill/>
        </p:spPr>
        <p:txBody>
          <a:bodyPr wrap="square" rtlCol="0">
            <a:spAutoFit/>
          </a:bodyPr>
          <a:lstStyle/>
          <a:p>
            <a:r>
              <a:rPr lang="es-MX" i="1">
                <a:solidFill>
                  <a:schemeClr val="bg2"/>
                </a:solidFill>
              </a:rPr>
              <a:t>Componentes del Aprendizaje por Refuerzo</a:t>
            </a:r>
            <a:endParaRPr lang="es-CL" i="1">
              <a:solidFill>
                <a:schemeClr val="bg2"/>
              </a:solidFill>
            </a:endParaRPr>
          </a:p>
        </p:txBody>
      </p:sp>
      <p:sp>
        <p:nvSpPr>
          <p:cNvPr id="6" name="Google Shape;215;p32">
            <a:extLst>
              <a:ext uri="{FF2B5EF4-FFF2-40B4-BE49-F238E27FC236}">
                <a16:creationId xmlns:a16="http://schemas.microsoft.com/office/drawing/2014/main" id="{9F0A4A78-6AE7-A416-09EB-CC0AFAEDC83C}"/>
              </a:ext>
            </a:extLst>
          </p:cNvPr>
          <p:cNvSpPr/>
          <p:nvPr/>
        </p:nvSpPr>
        <p:spPr>
          <a:xfrm>
            <a:off x="5862012" y="2055831"/>
            <a:ext cx="3124200" cy="1453724"/>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25F81C72-8D92-BA27-27E2-FB05EC035C7C}"/>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13/37</a:t>
            </a:r>
          </a:p>
        </p:txBody>
      </p:sp>
    </p:spTree>
    <p:extLst>
      <p:ext uri="{BB962C8B-B14F-4D97-AF65-F5344CB8AC3E}">
        <p14:creationId xmlns:p14="http://schemas.microsoft.com/office/powerpoint/2010/main" val="1157171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ctrTitle"/>
          </p:nvPr>
        </p:nvSpPr>
        <p:spPr>
          <a:xfrm>
            <a:off x="4692748" y="425923"/>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Marco Teórico</a:t>
            </a:r>
            <a:endParaRPr/>
          </a:p>
        </p:txBody>
      </p:sp>
      <p:cxnSp>
        <p:nvCxnSpPr>
          <p:cNvPr id="229" name="Google Shape;229;p34"/>
          <p:cNvCxnSpPr/>
          <p:nvPr/>
        </p:nvCxnSpPr>
        <p:spPr>
          <a:xfrm>
            <a:off x="4692748" y="929147"/>
            <a:ext cx="4574400" cy="0"/>
          </a:xfrm>
          <a:prstGeom prst="straightConnector1">
            <a:avLst/>
          </a:prstGeom>
          <a:noFill/>
          <a:ln w="9525" cap="flat" cmpd="sng">
            <a:solidFill>
              <a:schemeClr val="dk2"/>
            </a:solidFill>
            <a:prstDash val="solid"/>
            <a:round/>
            <a:headEnd type="none" w="med" len="med"/>
            <a:tailEnd type="none" w="med" len="med"/>
          </a:ln>
        </p:spPr>
      </p:cxnSp>
      <p:sp>
        <p:nvSpPr>
          <p:cNvPr id="4" name="CuadroTexto 3">
            <a:extLst>
              <a:ext uri="{FF2B5EF4-FFF2-40B4-BE49-F238E27FC236}">
                <a16:creationId xmlns:a16="http://schemas.microsoft.com/office/drawing/2014/main" id="{AFD6FA35-2485-B696-B53F-DCF0D6527C82}"/>
              </a:ext>
            </a:extLst>
          </p:cNvPr>
          <p:cNvSpPr txBox="1"/>
          <p:nvPr/>
        </p:nvSpPr>
        <p:spPr>
          <a:xfrm>
            <a:off x="4745181" y="929147"/>
            <a:ext cx="3671455" cy="307777"/>
          </a:xfrm>
          <a:prstGeom prst="rect">
            <a:avLst/>
          </a:prstGeom>
          <a:noFill/>
        </p:spPr>
        <p:txBody>
          <a:bodyPr wrap="square" rtlCol="0">
            <a:spAutoFit/>
          </a:bodyPr>
          <a:lstStyle/>
          <a:p>
            <a:r>
              <a:rPr lang="es-MX" i="1">
                <a:solidFill>
                  <a:schemeClr val="bg2"/>
                </a:solidFill>
              </a:rPr>
              <a:t>Cómo funciona el Aprendizaje por Refuerzo.</a:t>
            </a:r>
            <a:endParaRPr lang="es-CL" i="1">
              <a:solidFill>
                <a:schemeClr val="bg2"/>
              </a:solidFill>
            </a:endParaRPr>
          </a:p>
        </p:txBody>
      </p:sp>
      <p:pic>
        <p:nvPicPr>
          <p:cNvPr id="8" name="Imagen 7">
            <a:extLst>
              <a:ext uri="{FF2B5EF4-FFF2-40B4-BE49-F238E27FC236}">
                <a16:creationId xmlns:a16="http://schemas.microsoft.com/office/drawing/2014/main" id="{ED6379EF-77AE-4CCB-E882-94048539D199}"/>
              </a:ext>
            </a:extLst>
          </p:cNvPr>
          <p:cNvPicPr>
            <a:picLocks noChangeAspect="1"/>
          </p:cNvPicPr>
          <p:nvPr/>
        </p:nvPicPr>
        <p:blipFill>
          <a:blip r:embed="rId3"/>
          <a:stretch>
            <a:fillRect/>
          </a:stretch>
        </p:blipFill>
        <p:spPr>
          <a:xfrm>
            <a:off x="505596" y="738474"/>
            <a:ext cx="2744740" cy="1602260"/>
          </a:xfrm>
          <a:prstGeom prst="rect">
            <a:avLst/>
          </a:prstGeom>
        </p:spPr>
      </p:pic>
      <p:pic>
        <p:nvPicPr>
          <p:cNvPr id="10" name="Imagen 9">
            <a:extLst>
              <a:ext uri="{FF2B5EF4-FFF2-40B4-BE49-F238E27FC236}">
                <a16:creationId xmlns:a16="http://schemas.microsoft.com/office/drawing/2014/main" id="{57FD1750-B626-7FB3-F34B-22ED0B903343}"/>
              </a:ext>
            </a:extLst>
          </p:cNvPr>
          <p:cNvPicPr>
            <a:picLocks noChangeAspect="1"/>
          </p:cNvPicPr>
          <p:nvPr/>
        </p:nvPicPr>
        <p:blipFill>
          <a:blip r:embed="rId4"/>
          <a:stretch>
            <a:fillRect/>
          </a:stretch>
        </p:blipFill>
        <p:spPr>
          <a:xfrm>
            <a:off x="4174586" y="1432372"/>
            <a:ext cx="3951105" cy="1317035"/>
          </a:xfrm>
          <a:prstGeom prst="rect">
            <a:avLst/>
          </a:prstGeom>
        </p:spPr>
      </p:pic>
      <p:pic>
        <p:nvPicPr>
          <p:cNvPr id="12" name="Imagen 11">
            <a:extLst>
              <a:ext uri="{FF2B5EF4-FFF2-40B4-BE49-F238E27FC236}">
                <a16:creationId xmlns:a16="http://schemas.microsoft.com/office/drawing/2014/main" id="{3E68BFA8-8942-8347-31AD-531BF0C6A029}"/>
              </a:ext>
            </a:extLst>
          </p:cNvPr>
          <p:cNvPicPr>
            <a:picLocks noChangeAspect="1"/>
          </p:cNvPicPr>
          <p:nvPr/>
        </p:nvPicPr>
        <p:blipFill>
          <a:blip r:embed="rId5"/>
          <a:stretch>
            <a:fillRect/>
          </a:stretch>
        </p:blipFill>
        <p:spPr>
          <a:xfrm>
            <a:off x="636549" y="2699676"/>
            <a:ext cx="2537939" cy="1477243"/>
          </a:xfrm>
          <a:prstGeom prst="rect">
            <a:avLst/>
          </a:prstGeom>
        </p:spPr>
      </p:pic>
      <p:sp>
        <p:nvSpPr>
          <p:cNvPr id="13" name="CuadroTexto 12">
            <a:extLst>
              <a:ext uri="{FF2B5EF4-FFF2-40B4-BE49-F238E27FC236}">
                <a16:creationId xmlns:a16="http://schemas.microsoft.com/office/drawing/2014/main" id="{85D7EAEF-1FE6-5CC8-CA16-D01DADAFAA73}"/>
              </a:ext>
            </a:extLst>
          </p:cNvPr>
          <p:cNvSpPr txBox="1"/>
          <p:nvPr/>
        </p:nvSpPr>
        <p:spPr>
          <a:xfrm>
            <a:off x="533149" y="4224634"/>
            <a:ext cx="3352800" cy="830997"/>
          </a:xfrm>
          <a:prstGeom prst="rect">
            <a:avLst/>
          </a:prstGeom>
          <a:noFill/>
        </p:spPr>
        <p:txBody>
          <a:bodyPr wrap="square" rtlCol="0">
            <a:spAutoFit/>
          </a:bodyPr>
          <a:lstStyle/>
          <a:p>
            <a:r>
              <a:rPr lang="es-MX" sz="1200">
                <a:solidFill>
                  <a:schemeClr val="bg2"/>
                </a:solidFill>
              </a:rPr>
              <a:t>Campo de Observación:</a:t>
            </a:r>
          </a:p>
          <a:p>
            <a:r>
              <a:rPr lang="es-MX" sz="1200">
                <a:solidFill>
                  <a:schemeClr val="tx2"/>
                </a:solidFill>
              </a:rPr>
              <a:t>1. Desplazamiento Angular del Poste.</a:t>
            </a:r>
          </a:p>
          <a:p>
            <a:r>
              <a:rPr lang="es-MX" sz="1200">
                <a:solidFill>
                  <a:schemeClr val="tx2"/>
                </a:solidFill>
              </a:rPr>
              <a:t>2. Velocidad Angular del Poste.</a:t>
            </a:r>
          </a:p>
          <a:p>
            <a:r>
              <a:rPr lang="es-MX" sz="1200">
                <a:solidFill>
                  <a:schemeClr val="tx2"/>
                </a:solidFill>
              </a:rPr>
              <a:t>3. Velocidad del Carro.</a:t>
            </a:r>
            <a:endParaRPr lang="es-CL" sz="1200">
              <a:solidFill>
                <a:schemeClr val="tx2"/>
              </a:solidFill>
            </a:endParaRPr>
          </a:p>
        </p:txBody>
      </p:sp>
      <p:pic>
        <p:nvPicPr>
          <p:cNvPr id="15" name="Imagen 14">
            <a:extLst>
              <a:ext uri="{FF2B5EF4-FFF2-40B4-BE49-F238E27FC236}">
                <a16:creationId xmlns:a16="http://schemas.microsoft.com/office/drawing/2014/main" id="{55FBE6E0-B758-8BA0-5D37-F843829C2ADB}"/>
              </a:ext>
            </a:extLst>
          </p:cNvPr>
          <p:cNvPicPr>
            <a:picLocks noChangeAspect="1"/>
          </p:cNvPicPr>
          <p:nvPr/>
        </p:nvPicPr>
        <p:blipFill>
          <a:blip r:embed="rId6"/>
          <a:stretch>
            <a:fillRect/>
          </a:stretch>
        </p:blipFill>
        <p:spPr>
          <a:xfrm>
            <a:off x="4867683" y="3252631"/>
            <a:ext cx="3214649" cy="1102321"/>
          </a:xfrm>
          <a:prstGeom prst="rect">
            <a:avLst/>
          </a:prstGeom>
        </p:spPr>
      </p:pic>
      <p:sp>
        <p:nvSpPr>
          <p:cNvPr id="16" name="CuadroTexto 15">
            <a:extLst>
              <a:ext uri="{FF2B5EF4-FFF2-40B4-BE49-F238E27FC236}">
                <a16:creationId xmlns:a16="http://schemas.microsoft.com/office/drawing/2014/main" id="{86F47B66-FD20-6A09-52B4-C02BC3F69DA7}"/>
              </a:ext>
            </a:extLst>
          </p:cNvPr>
          <p:cNvSpPr txBox="1"/>
          <p:nvPr/>
        </p:nvSpPr>
        <p:spPr>
          <a:xfrm>
            <a:off x="4538653" y="4394411"/>
            <a:ext cx="3815638" cy="461665"/>
          </a:xfrm>
          <a:prstGeom prst="rect">
            <a:avLst/>
          </a:prstGeom>
          <a:noFill/>
        </p:spPr>
        <p:txBody>
          <a:bodyPr wrap="square" rtlCol="0">
            <a:spAutoFit/>
          </a:bodyPr>
          <a:lstStyle/>
          <a:p>
            <a:r>
              <a:rPr lang="es-MX" sz="1200">
                <a:solidFill>
                  <a:schemeClr val="bg2"/>
                </a:solidFill>
              </a:rPr>
              <a:t>Castigo: </a:t>
            </a:r>
            <a:r>
              <a:rPr lang="es-MX" sz="1200">
                <a:solidFill>
                  <a:schemeClr val="tx2"/>
                </a:solidFill>
              </a:rPr>
              <a:t>El poste se cae del carro.</a:t>
            </a:r>
          </a:p>
          <a:p>
            <a:r>
              <a:rPr lang="es-MX" sz="1200">
                <a:solidFill>
                  <a:schemeClr val="bg2"/>
                </a:solidFill>
              </a:rPr>
              <a:t>Premio: </a:t>
            </a:r>
            <a:r>
              <a:rPr lang="es-MX" sz="1200">
                <a:solidFill>
                  <a:schemeClr val="tx2"/>
                </a:solidFill>
              </a:rPr>
              <a:t>El poste se mantiene en pie sobre el carro.</a:t>
            </a:r>
            <a:endParaRPr lang="es-CL" sz="1200">
              <a:solidFill>
                <a:schemeClr val="tx2"/>
              </a:solidFill>
            </a:endParaRPr>
          </a:p>
        </p:txBody>
      </p:sp>
      <p:sp>
        <p:nvSpPr>
          <p:cNvPr id="17" name="CuadroTexto 16">
            <a:extLst>
              <a:ext uri="{FF2B5EF4-FFF2-40B4-BE49-F238E27FC236}">
                <a16:creationId xmlns:a16="http://schemas.microsoft.com/office/drawing/2014/main" id="{9B166268-069A-1FA3-4DD4-C1C9BA9827F3}"/>
              </a:ext>
            </a:extLst>
          </p:cNvPr>
          <p:cNvSpPr txBox="1"/>
          <p:nvPr/>
        </p:nvSpPr>
        <p:spPr>
          <a:xfrm>
            <a:off x="4673089" y="2749407"/>
            <a:ext cx="3815638" cy="461665"/>
          </a:xfrm>
          <a:prstGeom prst="rect">
            <a:avLst/>
          </a:prstGeom>
          <a:noFill/>
        </p:spPr>
        <p:txBody>
          <a:bodyPr wrap="square" rtlCol="0">
            <a:spAutoFit/>
          </a:bodyPr>
          <a:lstStyle/>
          <a:p>
            <a:r>
              <a:rPr lang="es-MX" sz="1200">
                <a:solidFill>
                  <a:schemeClr val="bg2"/>
                </a:solidFill>
              </a:rPr>
              <a:t>Campo de Acción: </a:t>
            </a:r>
            <a:r>
              <a:rPr lang="es-MX" sz="1200">
                <a:solidFill>
                  <a:schemeClr val="tx2"/>
                </a:solidFill>
              </a:rPr>
              <a:t>Mover a la Izquierda o a la Derecha.</a:t>
            </a:r>
            <a:endParaRPr lang="es-CL" sz="1200">
              <a:solidFill>
                <a:schemeClr val="tx2"/>
              </a:solidFill>
            </a:endParaRPr>
          </a:p>
        </p:txBody>
      </p:sp>
      <p:sp>
        <p:nvSpPr>
          <p:cNvPr id="18" name="CuadroTexto 17">
            <a:extLst>
              <a:ext uri="{FF2B5EF4-FFF2-40B4-BE49-F238E27FC236}">
                <a16:creationId xmlns:a16="http://schemas.microsoft.com/office/drawing/2014/main" id="{142C7FBE-AF1B-668D-ECF1-65F255C2235A}"/>
              </a:ext>
            </a:extLst>
          </p:cNvPr>
          <p:cNvSpPr txBox="1"/>
          <p:nvPr/>
        </p:nvSpPr>
        <p:spPr>
          <a:xfrm>
            <a:off x="358948" y="437617"/>
            <a:ext cx="3815638" cy="276999"/>
          </a:xfrm>
          <a:prstGeom prst="rect">
            <a:avLst/>
          </a:prstGeom>
          <a:noFill/>
        </p:spPr>
        <p:txBody>
          <a:bodyPr wrap="square" rtlCol="0">
            <a:spAutoFit/>
          </a:bodyPr>
          <a:lstStyle/>
          <a:p>
            <a:r>
              <a:rPr lang="es-MX" sz="1200">
                <a:solidFill>
                  <a:schemeClr val="bg2"/>
                </a:solidFill>
              </a:rPr>
              <a:t>Caso típico de RL: </a:t>
            </a:r>
            <a:r>
              <a:rPr lang="es-MX" sz="1200" err="1">
                <a:solidFill>
                  <a:schemeClr val="bg2"/>
                </a:solidFill>
              </a:rPr>
              <a:t>Cart</a:t>
            </a:r>
            <a:r>
              <a:rPr lang="es-MX" sz="1200">
                <a:solidFill>
                  <a:schemeClr val="bg2"/>
                </a:solidFill>
              </a:rPr>
              <a:t>-Pole (Carro y Vara)</a:t>
            </a:r>
            <a:endParaRPr lang="es-CL" sz="1200">
              <a:solidFill>
                <a:schemeClr val="tx2"/>
              </a:solidFill>
            </a:endParaRPr>
          </a:p>
        </p:txBody>
      </p:sp>
      <p:sp>
        <p:nvSpPr>
          <p:cNvPr id="2" name="CuadroTexto 1">
            <a:extLst>
              <a:ext uri="{FF2B5EF4-FFF2-40B4-BE49-F238E27FC236}">
                <a16:creationId xmlns:a16="http://schemas.microsoft.com/office/drawing/2014/main" id="{D65D47F4-053B-E9E4-D8FE-8233AAC57BC0}"/>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14/37</a:t>
            </a:r>
          </a:p>
        </p:txBody>
      </p:sp>
    </p:spTree>
    <p:extLst>
      <p:ext uri="{BB962C8B-B14F-4D97-AF65-F5344CB8AC3E}">
        <p14:creationId xmlns:p14="http://schemas.microsoft.com/office/powerpoint/2010/main" val="2225898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0"/>
          <p:cNvSpPr txBox="1">
            <a:spLocks noGrp="1"/>
          </p:cNvSpPr>
          <p:nvPr>
            <p:ph type="ctrTitle"/>
          </p:nvPr>
        </p:nvSpPr>
        <p:spPr>
          <a:xfrm flipH="1">
            <a:off x="2096778" y="16111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MX"/>
              <a:t>Estado del Arte</a:t>
            </a:r>
            <a:endParaRPr/>
          </a:p>
        </p:txBody>
      </p:sp>
      <p:sp>
        <p:nvSpPr>
          <p:cNvPr id="295" name="Google Shape;295;p40"/>
          <p:cNvSpPr txBox="1">
            <a:spLocks noGrp="1"/>
          </p:cNvSpPr>
          <p:nvPr>
            <p:ph type="title" idx="2"/>
          </p:nvPr>
        </p:nvSpPr>
        <p:spPr>
          <a:xfrm flipH="1">
            <a:off x="1228253" y="1218588"/>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296" name="Google Shape;296;p40"/>
          <p:cNvCxnSpPr/>
          <p:nvPr/>
        </p:nvCxnSpPr>
        <p:spPr>
          <a:xfrm>
            <a:off x="0" y="2737950"/>
            <a:ext cx="1676700" cy="0"/>
          </a:xfrm>
          <a:prstGeom prst="straightConnector1">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2D1D3C41-147B-E53C-D649-40723DA0980A}"/>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15/37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7" name="Google Shape;261;p37">
            <a:extLst>
              <a:ext uri="{FF2B5EF4-FFF2-40B4-BE49-F238E27FC236}">
                <a16:creationId xmlns:a16="http://schemas.microsoft.com/office/drawing/2014/main" id="{4D59F754-7E3D-7A39-F0E2-EB9520904CAA}"/>
              </a:ext>
            </a:extLst>
          </p:cNvPr>
          <p:cNvSpPr/>
          <p:nvPr/>
        </p:nvSpPr>
        <p:spPr>
          <a:xfrm>
            <a:off x="4786745" y="4165005"/>
            <a:ext cx="3664528"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38"/>
          <p:cNvCxnSpPr>
            <a:cxnSpLocks/>
          </p:cNvCxnSpPr>
          <p:nvPr/>
        </p:nvCxnSpPr>
        <p:spPr>
          <a:xfrm>
            <a:off x="3179618" y="897820"/>
            <a:ext cx="2957946" cy="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3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Estado de Arte</a:t>
            </a:r>
            <a:endParaRPr>
              <a:solidFill>
                <a:schemeClr val="dk2"/>
              </a:solidFill>
            </a:endParaRPr>
          </a:p>
        </p:txBody>
      </p:sp>
      <p:sp>
        <p:nvSpPr>
          <p:cNvPr id="278" name="Google Shape;278;p38"/>
          <p:cNvSpPr txBox="1">
            <a:spLocks noGrp="1"/>
          </p:cNvSpPr>
          <p:nvPr>
            <p:ph type="ctrTitle"/>
          </p:nvPr>
        </p:nvSpPr>
        <p:spPr>
          <a:xfrm>
            <a:off x="585888" y="1427293"/>
            <a:ext cx="2919312" cy="69117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AlphaZero - 2017</a:t>
            </a:r>
            <a:endParaRPr/>
          </a:p>
        </p:txBody>
      </p:sp>
      <p:sp>
        <p:nvSpPr>
          <p:cNvPr id="279" name="Google Shape;279;p38"/>
          <p:cNvSpPr txBox="1">
            <a:spLocks noGrp="1"/>
          </p:cNvSpPr>
          <p:nvPr>
            <p:ph type="subTitle" idx="1"/>
          </p:nvPr>
        </p:nvSpPr>
        <p:spPr>
          <a:xfrm>
            <a:off x="692727" y="2060051"/>
            <a:ext cx="3664528" cy="24080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600">
                <a:latin typeface="Roboto Condensed Light" panose="02000000000000000000" pitchFamily="2" charset="0"/>
                <a:ea typeface="Roboto Condensed Light" panose="02000000000000000000" pitchFamily="2" charset="0"/>
                <a:cs typeface="Roboto Condensed Light" panose="02000000000000000000" pitchFamily="2" charset="0"/>
              </a:rPr>
              <a:t>Fue presentado al publico por </a:t>
            </a:r>
            <a:r>
              <a:rPr lang="es-MX" sz="1600" err="1">
                <a:latin typeface="Roboto Condensed Light" panose="02000000000000000000" pitchFamily="2" charset="0"/>
                <a:ea typeface="Roboto Condensed Light" panose="02000000000000000000" pitchFamily="2" charset="0"/>
                <a:cs typeface="Roboto Condensed Light" panose="02000000000000000000" pitchFamily="2" charset="0"/>
              </a:rPr>
              <a:t>DeepMind</a:t>
            </a:r>
            <a:r>
              <a:rPr lang="es-MX" sz="1600">
                <a:latin typeface="Roboto Condensed Light" panose="02000000000000000000" pitchFamily="2" charset="0"/>
                <a:ea typeface="Roboto Condensed Light" panose="02000000000000000000" pitchFamily="2" charset="0"/>
                <a:cs typeface="Roboto Condensed Light" panose="02000000000000000000" pitchFamily="2" charset="0"/>
              </a:rPr>
              <a:t> el 5 de diciembre del 2017, el termino "Zero", hace referencia el número Cero, indicando que está destinada a aprender todo desde cero sin usar una base previa, originalmente este proyecto podría dedicarse a aprender cualquier juego dedicado a dos jugadores, pero fue dedicado a tres tipos de juego, estos son Ajedrez, </a:t>
            </a:r>
            <a:r>
              <a:rPr lang="es-MX" sz="1600" err="1">
                <a:latin typeface="Roboto Condensed Light" panose="02000000000000000000" pitchFamily="2" charset="0"/>
                <a:ea typeface="Roboto Condensed Light" panose="02000000000000000000" pitchFamily="2" charset="0"/>
                <a:cs typeface="Roboto Condensed Light" panose="02000000000000000000" pitchFamily="2" charset="0"/>
              </a:rPr>
              <a:t>Go</a:t>
            </a:r>
            <a:r>
              <a:rPr lang="es-MX" sz="1600">
                <a:latin typeface="Roboto Condensed Light" panose="02000000000000000000" pitchFamily="2" charset="0"/>
                <a:ea typeface="Roboto Condensed Light" panose="02000000000000000000" pitchFamily="2" charset="0"/>
                <a:cs typeface="Roboto Condensed Light" panose="02000000000000000000" pitchFamily="2" charset="0"/>
              </a:rPr>
              <a:t> y </a:t>
            </a:r>
            <a:r>
              <a:rPr lang="es-MX" sz="1600" err="1">
                <a:latin typeface="Roboto Condensed Light" panose="02000000000000000000" pitchFamily="2" charset="0"/>
                <a:ea typeface="Roboto Condensed Light" panose="02000000000000000000" pitchFamily="2" charset="0"/>
                <a:cs typeface="Roboto Condensed Light" panose="02000000000000000000" pitchFamily="2" charset="0"/>
              </a:rPr>
              <a:t>Shogi</a:t>
            </a:r>
            <a:r>
              <a:rPr lang="es-MX" sz="160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sz="1600">
              <a:solidFill>
                <a:schemeClr val="lt2"/>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1026" name="Picture 2">
            <a:extLst>
              <a:ext uri="{FF2B5EF4-FFF2-40B4-BE49-F238E27FC236}">
                <a16:creationId xmlns:a16="http://schemas.microsoft.com/office/drawing/2014/main" id="{BF5773F2-43CC-423E-228B-F814DD416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074" y="1844020"/>
            <a:ext cx="3235036" cy="215669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4F33351-D3DE-D153-5A01-48BAF504DDC7}"/>
              </a:ext>
            </a:extLst>
          </p:cNvPr>
          <p:cNvSpPr txBox="1"/>
          <p:nvPr/>
        </p:nvSpPr>
        <p:spPr>
          <a:xfrm>
            <a:off x="4748111" y="4143350"/>
            <a:ext cx="4572000" cy="246221"/>
          </a:xfrm>
          <a:prstGeom prst="rect">
            <a:avLst/>
          </a:prstGeom>
          <a:noFill/>
        </p:spPr>
        <p:txBody>
          <a:bodyPr wrap="square">
            <a:spAutoFit/>
          </a:bodyPr>
          <a:lstStyle/>
          <a:p>
            <a:r>
              <a:rPr lang="es-MX"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ChessBase</a:t>
            </a:r>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 La adquisición de conocimientos de ajedrez en </a:t>
            </a:r>
            <a:r>
              <a:rPr lang="es-MX"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AlphaZero</a:t>
            </a:r>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6" name="Google Shape;215;p32">
            <a:extLst>
              <a:ext uri="{FF2B5EF4-FFF2-40B4-BE49-F238E27FC236}">
                <a16:creationId xmlns:a16="http://schemas.microsoft.com/office/drawing/2014/main" id="{6C19F183-3E01-75DD-C736-35E55D3C65E9}"/>
              </a:ext>
            </a:extLst>
          </p:cNvPr>
          <p:cNvSpPr/>
          <p:nvPr/>
        </p:nvSpPr>
        <p:spPr>
          <a:xfrm>
            <a:off x="4946074" y="1836775"/>
            <a:ext cx="3235036" cy="2163936"/>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18039EAD-25AA-304E-D1BE-B34AA294E431}"/>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16/37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050" name="Picture 2">
            <a:extLst>
              <a:ext uri="{FF2B5EF4-FFF2-40B4-BE49-F238E27FC236}">
                <a16:creationId xmlns:a16="http://schemas.microsoft.com/office/drawing/2014/main" id="{89C5B520-E574-DF4C-9886-71F3919E3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78" y="1926320"/>
            <a:ext cx="4511722" cy="198484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61;p37">
            <a:extLst>
              <a:ext uri="{FF2B5EF4-FFF2-40B4-BE49-F238E27FC236}">
                <a16:creationId xmlns:a16="http://schemas.microsoft.com/office/drawing/2014/main" id="{4D59F754-7E3D-7A39-F0E2-EB9520904CAA}"/>
              </a:ext>
            </a:extLst>
          </p:cNvPr>
          <p:cNvSpPr/>
          <p:nvPr/>
        </p:nvSpPr>
        <p:spPr>
          <a:xfrm>
            <a:off x="250777" y="4027258"/>
            <a:ext cx="4511720"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38"/>
          <p:cNvCxnSpPr>
            <a:cxnSpLocks/>
          </p:cNvCxnSpPr>
          <p:nvPr/>
        </p:nvCxnSpPr>
        <p:spPr>
          <a:xfrm>
            <a:off x="3179618" y="897820"/>
            <a:ext cx="2957946" cy="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3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Estado de Arte</a:t>
            </a:r>
            <a:endParaRPr>
              <a:solidFill>
                <a:schemeClr val="dk2"/>
              </a:solidFill>
            </a:endParaRPr>
          </a:p>
        </p:txBody>
      </p:sp>
      <p:sp>
        <p:nvSpPr>
          <p:cNvPr id="278" name="Google Shape;278;p38"/>
          <p:cNvSpPr txBox="1">
            <a:spLocks noGrp="1"/>
          </p:cNvSpPr>
          <p:nvPr>
            <p:ph type="ctrTitle"/>
          </p:nvPr>
        </p:nvSpPr>
        <p:spPr>
          <a:xfrm>
            <a:off x="4374015" y="1056833"/>
            <a:ext cx="2919312" cy="69117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CL"/>
              <a:t>Agent57</a:t>
            </a:r>
            <a:r>
              <a:rPr lang="en"/>
              <a:t> - 2020</a:t>
            </a:r>
            <a:endParaRPr/>
          </a:p>
        </p:txBody>
      </p:sp>
      <p:sp>
        <p:nvSpPr>
          <p:cNvPr id="279" name="Google Shape;279;p38"/>
          <p:cNvSpPr txBox="1">
            <a:spLocks noGrp="1"/>
          </p:cNvSpPr>
          <p:nvPr>
            <p:ph type="subTitle" idx="1"/>
          </p:nvPr>
        </p:nvSpPr>
        <p:spPr>
          <a:xfrm>
            <a:off x="5228694" y="1665904"/>
            <a:ext cx="3664528" cy="24080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600">
                <a:latin typeface="Roboto Condensed Light" panose="02000000000000000000" pitchFamily="2" charset="0"/>
                <a:ea typeface="Roboto Condensed Light" panose="02000000000000000000" pitchFamily="2" charset="0"/>
                <a:cs typeface="Roboto Condensed Light" panose="02000000000000000000" pitchFamily="2" charset="0"/>
              </a:rPr>
              <a:t>el nombre se basa en el número cincuenta y siete que hace referencia a la cantidad de juegos de Atari que esta red neuronal es capaz de jugar, y no solo eso, si no que en los cincuenta y siete juegos que este experimenta, es capaz de derrotar a un ser humano experto en el videojuego en cada uno de ellos. </a:t>
            </a:r>
            <a:endParaRPr lang="es-MX" sz="1600">
              <a:solidFill>
                <a:schemeClr val="lt2"/>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5" name="CuadroTexto 4">
            <a:extLst>
              <a:ext uri="{FF2B5EF4-FFF2-40B4-BE49-F238E27FC236}">
                <a16:creationId xmlns:a16="http://schemas.microsoft.com/office/drawing/2014/main" id="{C4F33351-D3DE-D153-5A01-48BAF504DDC7}"/>
              </a:ext>
            </a:extLst>
          </p:cNvPr>
          <p:cNvSpPr txBox="1"/>
          <p:nvPr/>
        </p:nvSpPr>
        <p:spPr>
          <a:xfrm>
            <a:off x="1261671" y="4006039"/>
            <a:ext cx="4572000" cy="246221"/>
          </a:xfrm>
          <a:prstGeom prst="rect">
            <a:avLst/>
          </a:prstGeom>
          <a:noFill/>
        </p:spPr>
        <p:txBody>
          <a:bodyPr wrap="square">
            <a:spAutoFit/>
          </a:bodyPr>
          <a:lstStyle/>
          <a:p>
            <a:r>
              <a:rPr lang="es-MX"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DeepMind</a:t>
            </a:r>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 Superando al Humano en el Atari.</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6" name="Google Shape;215;p32">
            <a:extLst>
              <a:ext uri="{FF2B5EF4-FFF2-40B4-BE49-F238E27FC236}">
                <a16:creationId xmlns:a16="http://schemas.microsoft.com/office/drawing/2014/main" id="{6C19F183-3E01-75DD-C736-35E55D3C65E9}"/>
              </a:ext>
            </a:extLst>
          </p:cNvPr>
          <p:cNvSpPr/>
          <p:nvPr/>
        </p:nvSpPr>
        <p:spPr>
          <a:xfrm>
            <a:off x="250777" y="1926320"/>
            <a:ext cx="4511721" cy="1984845"/>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C29A7C42-CE65-D609-764A-31E2F6ED9421}"/>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17/37</a:t>
            </a:r>
          </a:p>
        </p:txBody>
      </p:sp>
    </p:spTree>
    <p:extLst>
      <p:ext uri="{BB962C8B-B14F-4D97-AF65-F5344CB8AC3E}">
        <p14:creationId xmlns:p14="http://schemas.microsoft.com/office/powerpoint/2010/main" val="2266948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1026" name="Picture 2">
            <a:extLst>
              <a:ext uri="{FF2B5EF4-FFF2-40B4-BE49-F238E27FC236}">
                <a16:creationId xmlns:a16="http://schemas.microsoft.com/office/drawing/2014/main" id="{BF5773F2-43CC-423E-228B-F814DD416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482" y="1868412"/>
            <a:ext cx="1402360" cy="9349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nterior del Tokamak JET de Reino Unido.">
            <a:extLst>
              <a:ext uri="{FF2B5EF4-FFF2-40B4-BE49-F238E27FC236}">
                <a16:creationId xmlns:a16="http://schemas.microsoft.com/office/drawing/2014/main" id="{8F203E8E-6F0C-8091-45A3-84ED38204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074" y="1716445"/>
            <a:ext cx="3345871" cy="2229663"/>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61;p37">
            <a:extLst>
              <a:ext uri="{FF2B5EF4-FFF2-40B4-BE49-F238E27FC236}">
                <a16:creationId xmlns:a16="http://schemas.microsoft.com/office/drawing/2014/main" id="{4D59F754-7E3D-7A39-F0E2-EB9520904CAA}"/>
              </a:ext>
            </a:extLst>
          </p:cNvPr>
          <p:cNvSpPr/>
          <p:nvPr/>
        </p:nvSpPr>
        <p:spPr>
          <a:xfrm>
            <a:off x="4786745" y="4165005"/>
            <a:ext cx="3616038" cy="46934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38"/>
          <p:cNvCxnSpPr>
            <a:cxnSpLocks/>
          </p:cNvCxnSpPr>
          <p:nvPr/>
        </p:nvCxnSpPr>
        <p:spPr>
          <a:xfrm>
            <a:off x="3179618" y="897820"/>
            <a:ext cx="2957946" cy="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3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Estado de Arte</a:t>
            </a:r>
            <a:endParaRPr>
              <a:solidFill>
                <a:schemeClr val="dk2"/>
              </a:solidFill>
            </a:endParaRPr>
          </a:p>
        </p:txBody>
      </p:sp>
      <p:sp>
        <p:nvSpPr>
          <p:cNvPr id="278" name="Google Shape;278;p38"/>
          <p:cNvSpPr txBox="1">
            <a:spLocks noGrp="1"/>
          </p:cNvSpPr>
          <p:nvPr>
            <p:ph type="ctrTitle"/>
          </p:nvPr>
        </p:nvSpPr>
        <p:spPr>
          <a:xfrm>
            <a:off x="724433" y="1444709"/>
            <a:ext cx="3473494" cy="675673"/>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CL"/>
              <a:t>Control magnético de plasmas Tokamak</a:t>
            </a:r>
            <a:r>
              <a:rPr lang="en"/>
              <a:t> - 2022</a:t>
            </a:r>
            <a:endParaRPr/>
          </a:p>
        </p:txBody>
      </p:sp>
      <p:sp>
        <p:nvSpPr>
          <p:cNvPr id="279" name="Google Shape;279;p38"/>
          <p:cNvSpPr txBox="1">
            <a:spLocks noGrp="1"/>
          </p:cNvSpPr>
          <p:nvPr>
            <p:ph type="subTitle" idx="1"/>
          </p:nvPr>
        </p:nvSpPr>
        <p:spPr>
          <a:xfrm>
            <a:off x="692727" y="2066978"/>
            <a:ext cx="3664528" cy="24080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600">
                <a:solidFill>
                  <a:schemeClr val="lt2"/>
                </a:solidFill>
                <a:latin typeface="Roboto Condensed Light" panose="02000000000000000000" pitchFamily="2" charset="0"/>
                <a:ea typeface="Roboto Condensed Light" panose="02000000000000000000" pitchFamily="2" charset="0"/>
                <a:cs typeface="Roboto Condensed Light" panose="02000000000000000000" pitchFamily="2" charset="0"/>
              </a:rPr>
              <a:t>Es un aparato cuyo objetivo es obtener la fusión de partículas de plasma que aprende de forma autónoma a comandar el conjunto completo de bobinas de control, lo que generaría grandes cantidades de energía, para así conseguir la reacción nuclear de fusión dedos partículas ligeras en una partícula más estable de peso medio y producir una energía en relación con la equivalencia de Einstein. </a:t>
            </a:r>
            <a:endParaRPr sz="1600">
              <a:solidFill>
                <a:schemeClr val="lt2"/>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5" name="CuadroTexto 4">
            <a:extLst>
              <a:ext uri="{FF2B5EF4-FFF2-40B4-BE49-F238E27FC236}">
                <a16:creationId xmlns:a16="http://schemas.microsoft.com/office/drawing/2014/main" id="{C4F33351-D3DE-D153-5A01-48BAF504DDC7}"/>
              </a:ext>
            </a:extLst>
          </p:cNvPr>
          <p:cNvSpPr txBox="1"/>
          <p:nvPr/>
        </p:nvSpPr>
        <p:spPr>
          <a:xfrm>
            <a:off x="4767428" y="4199620"/>
            <a:ext cx="3703162" cy="400110"/>
          </a:xfrm>
          <a:prstGeom prst="rect">
            <a:avLst/>
          </a:prstGeom>
          <a:noFill/>
        </p:spPr>
        <p:txBody>
          <a:bodyPr wrap="square">
            <a:spAutoFit/>
          </a:bodyPr>
          <a:lstStyle/>
          <a:p>
            <a:r>
              <a:rPr lang="es-MX"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BusinessInsider</a:t>
            </a:r>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 el dispositivo de fusión nuclear de Reino Unido que ha abierto las puertas a la comercialización de este tipo de energía.</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6" name="Google Shape;215;p32">
            <a:extLst>
              <a:ext uri="{FF2B5EF4-FFF2-40B4-BE49-F238E27FC236}">
                <a16:creationId xmlns:a16="http://schemas.microsoft.com/office/drawing/2014/main" id="{6C19F183-3E01-75DD-C736-35E55D3C65E9}"/>
              </a:ext>
            </a:extLst>
          </p:cNvPr>
          <p:cNvSpPr/>
          <p:nvPr/>
        </p:nvSpPr>
        <p:spPr>
          <a:xfrm>
            <a:off x="4946074" y="1721350"/>
            <a:ext cx="3345870" cy="2224757"/>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9906066C-C742-B2A4-73CE-891CF2ACA734}"/>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18/37</a:t>
            </a:r>
          </a:p>
        </p:txBody>
      </p:sp>
    </p:spTree>
    <p:extLst>
      <p:ext uri="{BB962C8B-B14F-4D97-AF65-F5344CB8AC3E}">
        <p14:creationId xmlns:p14="http://schemas.microsoft.com/office/powerpoint/2010/main" val="438807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2"/>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Metodología</a:t>
            </a:r>
            <a:endParaRPr/>
          </a:p>
        </p:txBody>
      </p:sp>
      <p:sp>
        <p:nvSpPr>
          <p:cNvPr id="311" name="Google Shape;311;p42"/>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312" name="Google Shape;312;p42"/>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3" name="Subtítulo 2">
            <a:extLst>
              <a:ext uri="{FF2B5EF4-FFF2-40B4-BE49-F238E27FC236}">
                <a16:creationId xmlns:a16="http://schemas.microsoft.com/office/drawing/2014/main" id="{41485B95-F052-2273-460F-1E0599ADE692}"/>
              </a:ext>
            </a:extLst>
          </p:cNvPr>
          <p:cNvSpPr>
            <a:spLocks noGrp="1"/>
          </p:cNvSpPr>
          <p:nvPr>
            <p:ph type="subTitle" idx="1"/>
          </p:nvPr>
        </p:nvSpPr>
        <p:spPr>
          <a:xfrm>
            <a:off x="2120513" y="3365218"/>
            <a:ext cx="4224900" cy="536700"/>
          </a:xfrm>
        </p:spPr>
        <p:txBody>
          <a:bodyPr/>
          <a:lstStyle/>
          <a:p>
            <a:r>
              <a:rPr lang="es-MX"/>
              <a:t>Brazo Robótico con Aprendizaje por Refuerzo</a:t>
            </a:r>
            <a:endParaRPr lang="es-CL"/>
          </a:p>
        </p:txBody>
      </p:sp>
      <p:sp>
        <p:nvSpPr>
          <p:cNvPr id="2" name="CuadroTexto 1">
            <a:extLst>
              <a:ext uri="{FF2B5EF4-FFF2-40B4-BE49-F238E27FC236}">
                <a16:creationId xmlns:a16="http://schemas.microsoft.com/office/drawing/2014/main" id="{524AF6CC-C852-B774-439F-1F727F51580F}"/>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19/37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de Contenidos</a:t>
            </a:r>
            <a:endParaRPr>
              <a:solidFill>
                <a:schemeClr val="dk2"/>
              </a:solidFill>
            </a:endParaRPr>
          </a:p>
        </p:txBody>
      </p:sp>
      <p:sp>
        <p:nvSpPr>
          <p:cNvPr id="142" name="Google Shape;142;p27"/>
          <p:cNvSpPr txBox="1">
            <a:spLocks noGrp="1"/>
          </p:cNvSpPr>
          <p:nvPr>
            <p:ph type="ctrTitle" idx="2"/>
          </p:nvPr>
        </p:nvSpPr>
        <p:spPr>
          <a:xfrm>
            <a:off x="390296" y="4330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Introducción</a:t>
            </a:r>
            <a:endParaRPr>
              <a:solidFill>
                <a:schemeClr val="dk2"/>
              </a:solidFill>
            </a:endParaRPr>
          </a:p>
        </p:txBody>
      </p:sp>
      <p:sp>
        <p:nvSpPr>
          <p:cNvPr id="143" name="Google Shape;143;p27"/>
          <p:cNvSpPr txBox="1">
            <a:spLocks noGrp="1"/>
          </p:cNvSpPr>
          <p:nvPr>
            <p:ph type="ctrTitle" idx="9"/>
          </p:nvPr>
        </p:nvSpPr>
        <p:spPr>
          <a:xfrm>
            <a:off x="447446" y="10916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Objetivos</a:t>
            </a:r>
            <a:endParaRPr>
              <a:solidFill>
                <a:schemeClr val="dk2"/>
              </a:solidFill>
            </a:endParaRPr>
          </a:p>
        </p:txBody>
      </p:sp>
      <p:sp>
        <p:nvSpPr>
          <p:cNvPr id="144" name="Google Shape;144;p27"/>
          <p:cNvSpPr txBox="1">
            <a:spLocks noGrp="1"/>
          </p:cNvSpPr>
          <p:nvPr>
            <p:ph type="title" idx="3"/>
          </p:nvPr>
        </p:nvSpPr>
        <p:spPr>
          <a:xfrm>
            <a:off x="2105398" y="4682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01</a:t>
            </a:r>
            <a:endParaRPr>
              <a:solidFill>
                <a:schemeClr val="dk2"/>
              </a:solidFill>
            </a:endParaRPr>
          </a:p>
        </p:txBody>
      </p:sp>
      <p:sp>
        <p:nvSpPr>
          <p:cNvPr id="145" name="Google Shape;145;p27"/>
          <p:cNvSpPr txBox="1">
            <a:spLocks noGrp="1"/>
          </p:cNvSpPr>
          <p:nvPr>
            <p:ph type="title" idx="5"/>
          </p:nvPr>
        </p:nvSpPr>
        <p:spPr>
          <a:xfrm>
            <a:off x="2105406" y="18013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03</a:t>
            </a:r>
            <a:endParaRPr>
              <a:solidFill>
                <a:schemeClr val="dk2"/>
              </a:solidFill>
            </a:endParaRPr>
          </a:p>
        </p:txBody>
      </p:sp>
      <p:sp>
        <p:nvSpPr>
          <p:cNvPr id="146" name="Google Shape;146;p27"/>
          <p:cNvSpPr txBox="1">
            <a:spLocks noGrp="1"/>
          </p:cNvSpPr>
          <p:nvPr>
            <p:ph type="title" idx="4"/>
          </p:nvPr>
        </p:nvSpPr>
        <p:spPr>
          <a:xfrm>
            <a:off x="2105406" y="1134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02</a:t>
            </a:r>
            <a:endParaRPr>
              <a:solidFill>
                <a:schemeClr val="dk2"/>
              </a:solidFill>
            </a:endParaRPr>
          </a:p>
        </p:txBody>
      </p:sp>
      <p:cxnSp>
        <p:nvCxnSpPr>
          <p:cNvPr id="147" name="Google Shape;147;p27"/>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48" name="Google Shape;148;p27"/>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27"/>
          <p:cNvSpPr txBox="1">
            <a:spLocks noGrp="1"/>
          </p:cNvSpPr>
          <p:nvPr>
            <p:ph type="title" idx="6"/>
          </p:nvPr>
        </p:nvSpPr>
        <p:spPr>
          <a:xfrm>
            <a:off x="5922008" y="23964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04</a:t>
            </a:r>
            <a:endParaRPr>
              <a:solidFill>
                <a:schemeClr val="dk2"/>
              </a:solidFill>
            </a:endParaRPr>
          </a:p>
        </p:txBody>
      </p:sp>
      <p:sp>
        <p:nvSpPr>
          <p:cNvPr id="150" name="Google Shape;150;p27"/>
          <p:cNvSpPr txBox="1">
            <a:spLocks noGrp="1"/>
          </p:cNvSpPr>
          <p:nvPr>
            <p:ph type="title" idx="7"/>
          </p:nvPr>
        </p:nvSpPr>
        <p:spPr>
          <a:xfrm>
            <a:off x="5931158" y="310521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05</a:t>
            </a:r>
            <a:endParaRPr>
              <a:solidFill>
                <a:schemeClr val="dk2"/>
              </a:solidFill>
            </a:endParaRPr>
          </a:p>
        </p:txBody>
      </p:sp>
      <p:sp>
        <p:nvSpPr>
          <p:cNvPr id="151" name="Google Shape;151;p27"/>
          <p:cNvSpPr txBox="1">
            <a:spLocks noGrp="1"/>
          </p:cNvSpPr>
          <p:nvPr>
            <p:ph type="title" idx="8"/>
          </p:nvPr>
        </p:nvSpPr>
        <p:spPr>
          <a:xfrm>
            <a:off x="5922008" y="376404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06</a:t>
            </a:r>
            <a:endParaRPr>
              <a:solidFill>
                <a:schemeClr val="dk2"/>
              </a:solidFill>
            </a:endParaRPr>
          </a:p>
        </p:txBody>
      </p:sp>
      <p:sp>
        <p:nvSpPr>
          <p:cNvPr id="152" name="Google Shape;152;p27"/>
          <p:cNvSpPr txBox="1">
            <a:spLocks noGrp="1"/>
          </p:cNvSpPr>
          <p:nvPr>
            <p:ph type="ctrTitle" idx="14"/>
          </p:nvPr>
        </p:nvSpPr>
        <p:spPr>
          <a:xfrm>
            <a:off x="447446" y="1801361"/>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Marco Conceptual</a:t>
            </a:r>
            <a:endParaRPr>
              <a:solidFill>
                <a:schemeClr val="dk2"/>
              </a:solidFill>
            </a:endParaRPr>
          </a:p>
        </p:txBody>
      </p:sp>
      <p:sp>
        <p:nvSpPr>
          <p:cNvPr id="153" name="Google Shape;153;p27"/>
          <p:cNvSpPr txBox="1">
            <a:spLocks noGrp="1"/>
          </p:cNvSpPr>
          <p:nvPr>
            <p:ph type="ctrTitle" idx="16"/>
          </p:nvPr>
        </p:nvSpPr>
        <p:spPr>
          <a:xfrm>
            <a:off x="6887758" y="239643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Estado del Arte</a:t>
            </a:r>
            <a:endParaRPr/>
          </a:p>
        </p:txBody>
      </p:sp>
      <p:sp>
        <p:nvSpPr>
          <p:cNvPr id="154" name="Google Shape;154;p27"/>
          <p:cNvSpPr txBox="1">
            <a:spLocks noGrp="1"/>
          </p:cNvSpPr>
          <p:nvPr>
            <p:ph type="ctrTitle" idx="18"/>
          </p:nvPr>
        </p:nvSpPr>
        <p:spPr>
          <a:xfrm>
            <a:off x="6868708" y="30486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Metodología </a:t>
            </a:r>
            <a:endParaRPr>
              <a:solidFill>
                <a:schemeClr val="dk2"/>
              </a:solidFill>
            </a:endParaRPr>
          </a:p>
        </p:txBody>
      </p:sp>
      <p:sp>
        <p:nvSpPr>
          <p:cNvPr id="155" name="Google Shape;155;p27"/>
          <p:cNvSpPr txBox="1">
            <a:spLocks noGrp="1"/>
          </p:cNvSpPr>
          <p:nvPr>
            <p:ph type="ctrTitle" idx="20"/>
          </p:nvPr>
        </p:nvSpPr>
        <p:spPr>
          <a:xfrm>
            <a:off x="6887758" y="370689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Resultados</a:t>
            </a:r>
            <a:endParaRPr>
              <a:solidFill>
                <a:schemeClr val="dk2"/>
              </a:solidFill>
            </a:endParaRPr>
          </a:p>
        </p:txBody>
      </p:sp>
      <p:sp>
        <p:nvSpPr>
          <p:cNvPr id="156" name="Google Shape;156;p27"/>
          <p:cNvSpPr txBox="1">
            <a:spLocks noGrp="1"/>
          </p:cNvSpPr>
          <p:nvPr>
            <p:ph type="title" idx="8"/>
          </p:nvPr>
        </p:nvSpPr>
        <p:spPr>
          <a:xfrm>
            <a:off x="5931158" y="446940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a:t>
            </a:r>
            <a:r>
              <a:rPr lang="en"/>
              <a:t>7</a:t>
            </a:r>
            <a:endParaRPr>
              <a:solidFill>
                <a:schemeClr val="dk2"/>
              </a:solidFill>
            </a:endParaRPr>
          </a:p>
        </p:txBody>
      </p:sp>
      <p:sp>
        <p:nvSpPr>
          <p:cNvPr id="157" name="Google Shape;157;p27"/>
          <p:cNvSpPr txBox="1">
            <a:spLocks noGrp="1"/>
          </p:cNvSpPr>
          <p:nvPr>
            <p:ph type="ctrTitle" idx="20"/>
          </p:nvPr>
        </p:nvSpPr>
        <p:spPr>
          <a:xfrm>
            <a:off x="6868708" y="440320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Conclusiones y trabajos futuros</a:t>
            </a:r>
            <a:endParaRPr>
              <a:solidFill>
                <a:schemeClr val="dk2"/>
              </a:solidFill>
            </a:endParaRPr>
          </a:p>
        </p:txBody>
      </p:sp>
      <p:sp>
        <p:nvSpPr>
          <p:cNvPr id="2" name="CuadroTexto 1">
            <a:extLst>
              <a:ext uri="{FF2B5EF4-FFF2-40B4-BE49-F238E27FC236}">
                <a16:creationId xmlns:a16="http://schemas.microsoft.com/office/drawing/2014/main" id="{1037D4B9-E944-C5CB-296A-051843DB7900}"/>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2/37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ctrTitle"/>
          </p:nvPr>
        </p:nvSpPr>
        <p:spPr>
          <a:xfrm>
            <a:off x="2707275" y="335002"/>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Aporte del Proyecto</a:t>
            </a:r>
            <a:endParaRPr/>
          </a:p>
        </p:txBody>
      </p:sp>
      <p:sp>
        <p:nvSpPr>
          <p:cNvPr id="228" name="Google Shape;228;p34"/>
          <p:cNvSpPr txBox="1">
            <a:spLocks noGrp="1"/>
          </p:cNvSpPr>
          <p:nvPr>
            <p:ph type="subTitle" idx="1"/>
          </p:nvPr>
        </p:nvSpPr>
        <p:spPr>
          <a:xfrm>
            <a:off x="301200" y="1137450"/>
            <a:ext cx="8541600" cy="3698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700" i="1"/>
              <a:t>Este proyecto se enmarca en la colaboración entre el </a:t>
            </a:r>
            <a:r>
              <a:rPr lang="en" sz="1700" i="1">
                <a:solidFill>
                  <a:schemeClr val="bg2"/>
                </a:solidFill>
              </a:rPr>
              <a:t>departamento de informática UTEM</a:t>
            </a:r>
            <a:r>
              <a:rPr lang="en" sz="1700" i="1"/>
              <a:t>, </a:t>
            </a:r>
            <a:r>
              <a:rPr lang="en" sz="1700" i="1">
                <a:solidFill>
                  <a:schemeClr val="bg2"/>
                </a:solidFill>
              </a:rPr>
              <a:t>departamento de electricidad UTEM</a:t>
            </a:r>
            <a:r>
              <a:rPr lang="en" sz="1700" i="1"/>
              <a:t>, </a:t>
            </a:r>
            <a:r>
              <a:rPr lang="en" sz="1700" i="1">
                <a:solidFill>
                  <a:schemeClr val="bg2"/>
                </a:solidFill>
              </a:rPr>
              <a:t>UTEM Virtual</a:t>
            </a:r>
            <a:r>
              <a:rPr lang="en" sz="1700" i="1"/>
              <a:t> y </a:t>
            </a:r>
            <a:r>
              <a:rPr lang="en" sz="1700" i="1">
                <a:solidFill>
                  <a:schemeClr val="bg2"/>
                </a:solidFill>
              </a:rPr>
              <a:t>Universidad Adolfo Ibañez</a:t>
            </a:r>
            <a:r>
              <a:rPr lang="en" sz="1700" i="1"/>
              <a:t>, el cual se puede dividir en las siguientes etapas:</a:t>
            </a:r>
            <a:endParaRPr sz="1700" i="1"/>
          </a:p>
          <a:p>
            <a:pPr marL="0" lvl="0" indent="0" algn="just" rtl="0">
              <a:lnSpc>
                <a:spcPct val="115000"/>
              </a:lnSpc>
              <a:spcBef>
                <a:spcPts val="1200"/>
              </a:spcBef>
              <a:spcAft>
                <a:spcPts val="0"/>
              </a:spcAft>
              <a:buNone/>
            </a:pPr>
            <a:r>
              <a:rPr lang="en" sz="1700">
                <a:solidFill>
                  <a:schemeClr val="dk1"/>
                </a:solidFill>
              </a:rPr>
              <a:t>➢</a:t>
            </a:r>
            <a:r>
              <a:rPr lang="en" sz="1700"/>
              <a:t>  La primera etapa, es el desarrollo del hardware que corresponde a construir el brazo robótico.</a:t>
            </a:r>
            <a:endParaRPr sz="1700"/>
          </a:p>
          <a:p>
            <a:pPr marL="0" lvl="0" indent="0" algn="just" rtl="0">
              <a:lnSpc>
                <a:spcPct val="115000"/>
              </a:lnSpc>
              <a:spcBef>
                <a:spcPts val="1200"/>
              </a:spcBef>
              <a:spcAft>
                <a:spcPts val="0"/>
              </a:spcAft>
              <a:buNone/>
            </a:pPr>
            <a:r>
              <a:rPr lang="en" sz="1700">
                <a:solidFill>
                  <a:schemeClr val="dk1"/>
                </a:solidFill>
              </a:rPr>
              <a:t>➢ </a:t>
            </a:r>
            <a:r>
              <a:rPr lang="en" sz="1700"/>
              <a:t> La segunda etapa, es el desarrollo de tracking del brazo robótico.</a:t>
            </a:r>
            <a:endParaRPr sz="1700"/>
          </a:p>
          <a:p>
            <a:pPr marL="0" lvl="0" indent="0" algn="just" rtl="0">
              <a:lnSpc>
                <a:spcPct val="115000"/>
              </a:lnSpc>
              <a:spcBef>
                <a:spcPts val="1200"/>
              </a:spcBef>
              <a:spcAft>
                <a:spcPts val="0"/>
              </a:spcAft>
              <a:buNone/>
            </a:pPr>
            <a:r>
              <a:rPr lang="en" sz="1700">
                <a:solidFill>
                  <a:schemeClr val="dk1"/>
                </a:solidFill>
              </a:rPr>
              <a:t>➢</a:t>
            </a:r>
            <a:r>
              <a:rPr lang="en" sz="1700"/>
              <a:t> La tercera etapa, es el desarrollo del brazo robótico en un entorno de realidad virtual 3D. (Trabajo de título de Constanza González)</a:t>
            </a:r>
            <a:endParaRPr sz="1700"/>
          </a:p>
          <a:p>
            <a:pPr marL="0" lvl="0" indent="0" algn="just" rtl="0">
              <a:lnSpc>
                <a:spcPct val="115000"/>
              </a:lnSpc>
              <a:spcBef>
                <a:spcPts val="1200"/>
              </a:spcBef>
              <a:spcAft>
                <a:spcPts val="1200"/>
              </a:spcAft>
              <a:buNone/>
            </a:pPr>
            <a:r>
              <a:rPr lang="en" sz="1700">
                <a:solidFill>
                  <a:schemeClr val="dk1"/>
                </a:solidFill>
              </a:rPr>
              <a:t>➢</a:t>
            </a:r>
            <a:r>
              <a:rPr lang="en" sz="1700"/>
              <a:t> La cuarta etapa, es integrar una Inteligencia Artificial mediante aprendizaje por refuerzo al brazo robótico que se encuentra en el entorno de realidad virtual 3D (Trabajo de Título presentado).</a:t>
            </a:r>
            <a:endParaRPr sz="1700"/>
          </a:p>
        </p:txBody>
      </p:sp>
      <p:cxnSp>
        <p:nvCxnSpPr>
          <p:cNvPr id="229" name="Google Shape;229;p34"/>
          <p:cNvCxnSpPr/>
          <p:nvPr/>
        </p:nvCxnSpPr>
        <p:spPr>
          <a:xfrm>
            <a:off x="2185075" y="928700"/>
            <a:ext cx="4574400" cy="0"/>
          </a:xfrm>
          <a:prstGeom prst="straightConnector1">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159A3100-4567-6E08-AF1F-CAC9CFA5EE9E}"/>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20/37</a:t>
            </a:r>
          </a:p>
        </p:txBody>
      </p:sp>
    </p:spTree>
    <p:extLst>
      <p:ext uri="{BB962C8B-B14F-4D97-AF65-F5344CB8AC3E}">
        <p14:creationId xmlns:p14="http://schemas.microsoft.com/office/powerpoint/2010/main" val="1811308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ctrTitle"/>
          </p:nvPr>
        </p:nvSpPr>
        <p:spPr>
          <a:xfrm>
            <a:off x="5159529" y="203384"/>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Etapas del Desarrollo</a:t>
            </a:r>
            <a:endParaRPr/>
          </a:p>
        </p:txBody>
      </p:sp>
      <p:cxnSp>
        <p:nvCxnSpPr>
          <p:cNvPr id="229" name="Google Shape;229;p34"/>
          <p:cNvCxnSpPr/>
          <p:nvPr/>
        </p:nvCxnSpPr>
        <p:spPr>
          <a:xfrm>
            <a:off x="4713530" y="748591"/>
            <a:ext cx="4574400" cy="0"/>
          </a:xfrm>
          <a:prstGeom prst="straightConnector1">
            <a:avLst/>
          </a:prstGeom>
          <a:noFill/>
          <a:ln w="9525" cap="flat" cmpd="sng">
            <a:solidFill>
              <a:schemeClr val="dk2"/>
            </a:solidFill>
            <a:prstDash val="solid"/>
            <a:round/>
            <a:headEnd type="none" w="med" len="med"/>
            <a:tailEnd type="none" w="med" len="med"/>
          </a:ln>
        </p:spPr>
      </p:cxnSp>
      <p:sp>
        <p:nvSpPr>
          <p:cNvPr id="4" name="Rectángulo: esquinas redondeadas 3">
            <a:extLst>
              <a:ext uri="{FF2B5EF4-FFF2-40B4-BE49-F238E27FC236}">
                <a16:creationId xmlns:a16="http://schemas.microsoft.com/office/drawing/2014/main" id="{2892BDE7-A43C-96E1-0DF5-1F1C91DE77AB}"/>
              </a:ext>
            </a:extLst>
          </p:cNvPr>
          <p:cNvSpPr/>
          <p:nvPr/>
        </p:nvSpPr>
        <p:spPr>
          <a:xfrm>
            <a:off x="512617" y="984130"/>
            <a:ext cx="1974273" cy="4038143"/>
          </a:xfrm>
          <a:prstGeom prst="roundRect">
            <a:avLst/>
          </a:prstGeom>
          <a:solidFill>
            <a:schemeClr val="bg2">
              <a:lumMod val="20000"/>
              <a:lumOff val="8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Flecha: a la derecha 5">
            <a:extLst>
              <a:ext uri="{FF2B5EF4-FFF2-40B4-BE49-F238E27FC236}">
                <a16:creationId xmlns:a16="http://schemas.microsoft.com/office/drawing/2014/main" id="{F3E95804-5659-B2BC-D003-6A954D950AE6}"/>
              </a:ext>
            </a:extLst>
          </p:cNvPr>
          <p:cNvSpPr/>
          <p:nvPr/>
        </p:nvSpPr>
        <p:spPr>
          <a:xfrm>
            <a:off x="551461" y="1053999"/>
            <a:ext cx="1565563" cy="644234"/>
          </a:xfrm>
          <a:prstGeom prst="rightArrow">
            <a:avLst/>
          </a:prstGeom>
          <a:solidFill>
            <a:schemeClr val="bg1">
              <a:lumMod val="75000"/>
              <a:lumOff val="25000"/>
            </a:schemeClr>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CuadroTexto 6">
            <a:extLst>
              <a:ext uri="{FF2B5EF4-FFF2-40B4-BE49-F238E27FC236}">
                <a16:creationId xmlns:a16="http://schemas.microsoft.com/office/drawing/2014/main" id="{EA313191-D78A-5996-B4C0-F08B6FFAAEAA}"/>
              </a:ext>
            </a:extLst>
          </p:cNvPr>
          <p:cNvSpPr txBox="1"/>
          <p:nvPr/>
        </p:nvSpPr>
        <p:spPr>
          <a:xfrm>
            <a:off x="807898" y="1241893"/>
            <a:ext cx="1184564" cy="307777"/>
          </a:xfrm>
          <a:prstGeom prst="rect">
            <a:avLst/>
          </a:prstGeom>
          <a:noFill/>
        </p:spPr>
        <p:txBody>
          <a:bodyPr wrap="square" rtlCol="0">
            <a:spAutoFit/>
          </a:bodyPr>
          <a:lstStyle/>
          <a:p>
            <a:r>
              <a:rPr lang="es-MX">
                <a:solidFill>
                  <a:schemeClr val="tx2"/>
                </a:solidFill>
                <a:latin typeface="Roboto" panose="02000000000000000000" pitchFamily="2" charset="0"/>
                <a:ea typeface="Roboto" panose="02000000000000000000" pitchFamily="2" charset="0"/>
                <a:cs typeface="Roboto" panose="02000000000000000000" pitchFamily="2" charset="0"/>
              </a:rPr>
              <a:t>Etapa 1</a:t>
            </a:r>
            <a:endParaRPr lang="es-CL">
              <a:solidFill>
                <a:schemeClr val="tx2"/>
              </a:solidFill>
              <a:latin typeface="Roboto" panose="02000000000000000000" pitchFamily="2" charset="0"/>
              <a:ea typeface="Roboto" panose="02000000000000000000" pitchFamily="2" charset="0"/>
              <a:cs typeface="Roboto" panose="02000000000000000000" pitchFamily="2" charset="0"/>
            </a:endParaRPr>
          </a:p>
        </p:txBody>
      </p:sp>
      <p:pic>
        <p:nvPicPr>
          <p:cNvPr id="4098" name="Picture 2" descr="Qué es Google Colab? | Cursos GIS | TYC GIS Formación">
            <a:extLst>
              <a:ext uri="{FF2B5EF4-FFF2-40B4-BE49-F238E27FC236}">
                <a16:creationId xmlns:a16="http://schemas.microsoft.com/office/drawing/2014/main" id="{1DE48A45-B5CE-0E50-4777-A4D08B2E5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849" y="3470298"/>
            <a:ext cx="778189" cy="7781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24C5C21-E813-6F49-0DBE-F18D9E576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222" y="3398286"/>
            <a:ext cx="360460" cy="39495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A8BB65CF-96D6-DD7C-257C-332A2E65A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665" y="4248487"/>
            <a:ext cx="1325971" cy="48227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C# / official or unofficial logo · Issue #27 · exercism/meta · GitHub">
            <a:extLst>
              <a:ext uri="{FF2B5EF4-FFF2-40B4-BE49-F238E27FC236}">
                <a16:creationId xmlns:a16="http://schemas.microsoft.com/office/drawing/2014/main" id="{904E2DD1-222F-E4D3-837B-0F222AB96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1485" y="3986250"/>
            <a:ext cx="367530" cy="394958"/>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esquinas redondeadas 11">
            <a:extLst>
              <a:ext uri="{FF2B5EF4-FFF2-40B4-BE49-F238E27FC236}">
                <a16:creationId xmlns:a16="http://schemas.microsoft.com/office/drawing/2014/main" id="{B2A69E7A-3666-E823-D27E-642A6252D81E}"/>
              </a:ext>
            </a:extLst>
          </p:cNvPr>
          <p:cNvSpPr/>
          <p:nvPr/>
        </p:nvSpPr>
        <p:spPr>
          <a:xfrm>
            <a:off x="2776218" y="992235"/>
            <a:ext cx="6272452" cy="4172035"/>
          </a:xfrm>
          <a:prstGeom prst="roundRect">
            <a:avLst/>
          </a:prstGeom>
          <a:solidFill>
            <a:schemeClr val="bg2">
              <a:lumMod val="20000"/>
              <a:lumOff val="80000"/>
            </a:schemeClr>
          </a:solidFill>
          <a:ln>
            <a:solidFill>
              <a:schemeClr val="tx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Flecha: a la derecha 12">
            <a:extLst>
              <a:ext uri="{FF2B5EF4-FFF2-40B4-BE49-F238E27FC236}">
                <a16:creationId xmlns:a16="http://schemas.microsoft.com/office/drawing/2014/main" id="{69E86EDF-1A7E-B331-EBE3-FE1F7D853662}"/>
              </a:ext>
            </a:extLst>
          </p:cNvPr>
          <p:cNvSpPr/>
          <p:nvPr/>
        </p:nvSpPr>
        <p:spPr>
          <a:xfrm>
            <a:off x="2935867" y="1153614"/>
            <a:ext cx="1565563" cy="644234"/>
          </a:xfrm>
          <a:prstGeom prst="rightArrow">
            <a:avLst/>
          </a:prstGeom>
          <a:solidFill>
            <a:schemeClr val="bg1">
              <a:lumMod val="75000"/>
              <a:lumOff val="25000"/>
            </a:schemeClr>
          </a:solid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CuadroTexto 13">
            <a:extLst>
              <a:ext uri="{FF2B5EF4-FFF2-40B4-BE49-F238E27FC236}">
                <a16:creationId xmlns:a16="http://schemas.microsoft.com/office/drawing/2014/main" id="{10910C6A-68E8-ADDD-E0DD-2EAFB5C3725D}"/>
              </a:ext>
            </a:extLst>
          </p:cNvPr>
          <p:cNvSpPr txBox="1"/>
          <p:nvPr/>
        </p:nvSpPr>
        <p:spPr>
          <a:xfrm>
            <a:off x="3040533" y="1331270"/>
            <a:ext cx="1184564" cy="307777"/>
          </a:xfrm>
          <a:prstGeom prst="rect">
            <a:avLst/>
          </a:prstGeom>
          <a:noFill/>
        </p:spPr>
        <p:txBody>
          <a:bodyPr wrap="square" rtlCol="0">
            <a:spAutoFit/>
          </a:bodyPr>
          <a:lstStyle/>
          <a:p>
            <a:r>
              <a:rPr lang="es-MX">
                <a:solidFill>
                  <a:schemeClr val="tx2"/>
                </a:solidFill>
                <a:latin typeface="Roboto" panose="02000000000000000000" pitchFamily="2" charset="0"/>
                <a:ea typeface="Roboto" panose="02000000000000000000" pitchFamily="2" charset="0"/>
                <a:cs typeface="Roboto" panose="02000000000000000000" pitchFamily="2" charset="0"/>
              </a:rPr>
              <a:t>Etapa 2</a:t>
            </a:r>
            <a:endParaRPr lang="es-CL">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20" name="Rectángulo 19">
            <a:extLst>
              <a:ext uri="{FF2B5EF4-FFF2-40B4-BE49-F238E27FC236}">
                <a16:creationId xmlns:a16="http://schemas.microsoft.com/office/drawing/2014/main" id="{4E7816A1-892C-5430-BE60-AB6A048971AB}"/>
              </a:ext>
            </a:extLst>
          </p:cNvPr>
          <p:cNvSpPr/>
          <p:nvPr/>
        </p:nvSpPr>
        <p:spPr>
          <a:xfrm>
            <a:off x="765746" y="1790685"/>
            <a:ext cx="1380817" cy="15545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8" name="CuadroTexto 7">
            <a:extLst>
              <a:ext uri="{FF2B5EF4-FFF2-40B4-BE49-F238E27FC236}">
                <a16:creationId xmlns:a16="http://schemas.microsoft.com/office/drawing/2014/main" id="{DE0BC22D-743C-AF57-1B33-6C14D170D9D0}"/>
              </a:ext>
            </a:extLst>
          </p:cNvPr>
          <p:cNvSpPr txBox="1"/>
          <p:nvPr/>
        </p:nvSpPr>
        <p:spPr>
          <a:xfrm>
            <a:off x="749713" y="1797848"/>
            <a:ext cx="1465119" cy="1600438"/>
          </a:xfrm>
          <a:prstGeom prst="rect">
            <a:avLst/>
          </a:prstGeom>
          <a:noFill/>
        </p:spPr>
        <p:txBody>
          <a:bodyPr wrap="square" rtlCol="0">
            <a:spAutoFit/>
          </a:bodyPr>
          <a:lstStyle/>
          <a:p>
            <a:pPr algn="ctr"/>
            <a:r>
              <a:rPr lang="es-MX">
                <a:solidFill>
                  <a:schemeClr val="tx2"/>
                </a:solidFill>
                <a:latin typeface="Roboto" panose="02000000000000000000" pitchFamily="2" charset="0"/>
                <a:ea typeface="Roboto" panose="02000000000000000000" pitchFamily="2" charset="0"/>
                <a:cs typeface="Roboto" panose="02000000000000000000" pitchFamily="2" charset="0"/>
              </a:rPr>
              <a:t>Familiarizarse,</a:t>
            </a:r>
          </a:p>
          <a:p>
            <a:pPr algn="ctr"/>
            <a:r>
              <a:rPr lang="es-MX">
                <a:solidFill>
                  <a:schemeClr val="tx2"/>
                </a:solidFill>
                <a:latin typeface="Roboto" panose="02000000000000000000" pitchFamily="2" charset="0"/>
                <a:ea typeface="Roboto" panose="02000000000000000000" pitchFamily="2" charset="0"/>
                <a:cs typeface="Roboto" panose="02000000000000000000" pitchFamily="2" charset="0"/>
              </a:rPr>
              <a:t>interactuando con el Aprendizaje </a:t>
            </a:r>
          </a:p>
          <a:p>
            <a:pPr algn="ctr"/>
            <a:r>
              <a:rPr lang="es-MX">
                <a:solidFill>
                  <a:schemeClr val="tx2"/>
                </a:solidFill>
                <a:latin typeface="Roboto" panose="02000000000000000000" pitchFamily="2" charset="0"/>
                <a:ea typeface="Roboto" panose="02000000000000000000" pitchFamily="2" charset="0"/>
                <a:cs typeface="Roboto" panose="02000000000000000000" pitchFamily="2" charset="0"/>
              </a:rPr>
              <a:t>por Refuerzo </a:t>
            </a:r>
          </a:p>
          <a:p>
            <a:pPr algn="ctr"/>
            <a:r>
              <a:rPr lang="es-MX">
                <a:solidFill>
                  <a:schemeClr val="tx2"/>
                </a:solidFill>
                <a:latin typeface="Roboto" panose="02000000000000000000" pitchFamily="2" charset="0"/>
                <a:ea typeface="Roboto" panose="02000000000000000000" pitchFamily="2" charset="0"/>
                <a:cs typeface="Roboto" panose="02000000000000000000" pitchFamily="2" charset="0"/>
              </a:rPr>
              <a:t>en Entornos Virtuales</a:t>
            </a:r>
            <a:endParaRPr lang="es-CL">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23" name="Rectángulo 22">
            <a:extLst>
              <a:ext uri="{FF2B5EF4-FFF2-40B4-BE49-F238E27FC236}">
                <a16:creationId xmlns:a16="http://schemas.microsoft.com/office/drawing/2014/main" id="{51F93261-2BFA-A718-81CB-6F3E686372A0}"/>
              </a:ext>
            </a:extLst>
          </p:cNvPr>
          <p:cNvSpPr/>
          <p:nvPr/>
        </p:nvSpPr>
        <p:spPr>
          <a:xfrm>
            <a:off x="4623471" y="1193860"/>
            <a:ext cx="4130379" cy="5735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5" name="CuadroTexto 14">
            <a:extLst>
              <a:ext uri="{FF2B5EF4-FFF2-40B4-BE49-F238E27FC236}">
                <a16:creationId xmlns:a16="http://schemas.microsoft.com/office/drawing/2014/main" id="{0750D177-4F52-5280-DB66-60BF7922A33A}"/>
              </a:ext>
            </a:extLst>
          </p:cNvPr>
          <p:cNvSpPr txBox="1"/>
          <p:nvPr/>
        </p:nvSpPr>
        <p:spPr>
          <a:xfrm>
            <a:off x="4555566" y="1228850"/>
            <a:ext cx="4140881" cy="523220"/>
          </a:xfrm>
          <a:prstGeom prst="rect">
            <a:avLst/>
          </a:prstGeom>
          <a:noFill/>
        </p:spPr>
        <p:txBody>
          <a:bodyPr wrap="square" rtlCol="0">
            <a:spAutoFit/>
          </a:bodyPr>
          <a:lstStyle/>
          <a:p>
            <a:pPr algn="ctr"/>
            <a:r>
              <a:rPr lang="es-MX">
                <a:solidFill>
                  <a:schemeClr val="tx2"/>
                </a:solidFill>
                <a:latin typeface="Roboto" panose="02000000000000000000" pitchFamily="2" charset="0"/>
                <a:ea typeface="Roboto" panose="02000000000000000000" pitchFamily="2" charset="0"/>
                <a:cs typeface="Roboto" panose="02000000000000000000" pitchFamily="2" charset="0"/>
              </a:rPr>
              <a:t>Integrando Aprendizaje por Refuerzo al proyecto de Unity del Brazo Robótico</a:t>
            </a:r>
            <a:endParaRPr lang="es-CL">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24" name="Rectángulo: esquinas redondeadas 23">
            <a:extLst>
              <a:ext uri="{FF2B5EF4-FFF2-40B4-BE49-F238E27FC236}">
                <a16:creationId xmlns:a16="http://schemas.microsoft.com/office/drawing/2014/main" id="{9D42ACF4-9061-F2A6-75CD-E9198DCCD556}"/>
              </a:ext>
            </a:extLst>
          </p:cNvPr>
          <p:cNvSpPr/>
          <p:nvPr/>
        </p:nvSpPr>
        <p:spPr>
          <a:xfrm>
            <a:off x="2776220" y="2174593"/>
            <a:ext cx="1565563" cy="284566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CL"/>
          </a:p>
        </p:txBody>
      </p:sp>
      <p:sp>
        <p:nvSpPr>
          <p:cNvPr id="27" name="Rectángulo: esquinas redondeadas 26">
            <a:extLst>
              <a:ext uri="{FF2B5EF4-FFF2-40B4-BE49-F238E27FC236}">
                <a16:creationId xmlns:a16="http://schemas.microsoft.com/office/drawing/2014/main" id="{DEB12728-1D96-DB3D-41C1-8E1CF8A71BA0}"/>
              </a:ext>
            </a:extLst>
          </p:cNvPr>
          <p:cNvSpPr/>
          <p:nvPr/>
        </p:nvSpPr>
        <p:spPr>
          <a:xfrm>
            <a:off x="2776218" y="2149711"/>
            <a:ext cx="1561233" cy="5735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28" name="CuadroTexto 27">
            <a:extLst>
              <a:ext uri="{FF2B5EF4-FFF2-40B4-BE49-F238E27FC236}">
                <a16:creationId xmlns:a16="http://schemas.microsoft.com/office/drawing/2014/main" id="{85C80A38-2FBD-1B20-A6F5-AC7C1D8B3435}"/>
              </a:ext>
            </a:extLst>
          </p:cNvPr>
          <p:cNvSpPr txBox="1"/>
          <p:nvPr/>
        </p:nvSpPr>
        <p:spPr>
          <a:xfrm>
            <a:off x="2704566" y="2127379"/>
            <a:ext cx="1759529" cy="646331"/>
          </a:xfrm>
          <a:prstGeom prst="rect">
            <a:avLst/>
          </a:prstGeom>
          <a:noFill/>
        </p:spPr>
        <p:txBody>
          <a:bodyPr wrap="square" rtlCol="0">
            <a:spAutoFit/>
          </a:bodyPr>
          <a:lstStyle/>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Paso 1</a:t>
            </a:r>
          </a:p>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Análisis del Brazo Robótico</a:t>
            </a:r>
            <a:endParaRPr lang="es-CL" sz="1200">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30" name="CuadroTexto 29">
            <a:extLst>
              <a:ext uri="{FF2B5EF4-FFF2-40B4-BE49-F238E27FC236}">
                <a16:creationId xmlns:a16="http://schemas.microsoft.com/office/drawing/2014/main" id="{59B1B14C-675F-52E3-F8B9-7214013D9ECB}"/>
              </a:ext>
            </a:extLst>
          </p:cNvPr>
          <p:cNvSpPr txBox="1"/>
          <p:nvPr/>
        </p:nvSpPr>
        <p:spPr>
          <a:xfrm>
            <a:off x="2704566" y="2824825"/>
            <a:ext cx="1759529" cy="461665"/>
          </a:xfrm>
          <a:prstGeom prst="rect">
            <a:avLst/>
          </a:prstGeom>
          <a:noFill/>
        </p:spPr>
        <p:txBody>
          <a:bodyPr wrap="square" rtlCol="0">
            <a:spAutoFit/>
          </a:bodyPr>
          <a:lstStyle/>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Encontrar y corregir inconsistencias</a:t>
            </a:r>
            <a:endParaRPr lang="es-CL" sz="1200">
              <a:solidFill>
                <a:schemeClr val="tx2"/>
              </a:solidFill>
              <a:latin typeface="Roboto" panose="02000000000000000000" pitchFamily="2" charset="0"/>
              <a:ea typeface="Roboto" panose="02000000000000000000" pitchFamily="2" charset="0"/>
              <a:cs typeface="Roboto" panose="02000000000000000000" pitchFamily="2" charset="0"/>
            </a:endParaRPr>
          </a:p>
        </p:txBody>
      </p:sp>
      <p:pic>
        <p:nvPicPr>
          <p:cNvPr id="32" name="Imagen 31">
            <a:extLst>
              <a:ext uri="{FF2B5EF4-FFF2-40B4-BE49-F238E27FC236}">
                <a16:creationId xmlns:a16="http://schemas.microsoft.com/office/drawing/2014/main" id="{71655269-9DE2-063B-25E2-BD5B14495964}"/>
              </a:ext>
            </a:extLst>
          </p:cNvPr>
          <p:cNvPicPr>
            <a:picLocks noChangeAspect="1"/>
          </p:cNvPicPr>
          <p:nvPr/>
        </p:nvPicPr>
        <p:blipFill>
          <a:blip r:embed="rId7"/>
          <a:stretch>
            <a:fillRect/>
          </a:stretch>
        </p:blipFill>
        <p:spPr>
          <a:xfrm>
            <a:off x="2834041" y="3407502"/>
            <a:ext cx="1445585" cy="1028975"/>
          </a:xfrm>
          <a:prstGeom prst="rect">
            <a:avLst/>
          </a:prstGeom>
        </p:spPr>
      </p:pic>
      <p:sp>
        <p:nvSpPr>
          <p:cNvPr id="33" name="Rectángulo: esquinas redondeadas 32">
            <a:extLst>
              <a:ext uri="{FF2B5EF4-FFF2-40B4-BE49-F238E27FC236}">
                <a16:creationId xmlns:a16="http://schemas.microsoft.com/office/drawing/2014/main" id="{6A71F625-49AF-3AE7-3547-CD69AB73C8BC}"/>
              </a:ext>
            </a:extLst>
          </p:cNvPr>
          <p:cNvSpPr/>
          <p:nvPr/>
        </p:nvSpPr>
        <p:spPr>
          <a:xfrm>
            <a:off x="4351280" y="2163633"/>
            <a:ext cx="1565563" cy="284566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CL"/>
          </a:p>
        </p:txBody>
      </p:sp>
      <p:sp>
        <p:nvSpPr>
          <p:cNvPr id="34" name="Rectángulo: esquinas redondeadas 33">
            <a:extLst>
              <a:ext uri="{FF2B5EF4-FFF2-40B4-BE49-F238E27FC236}">
                <a16:creationId xmlns:a16="http://schemas.microsoft.com/office/drawing/2014/main" id="{66247DA0-0158-E7E5-3EF6-A80E0513A8B1}"/>
              </a:ext>
            </a:extLst>
          </p:cNvPr>
          <p:cNvSpPr/>
          <p:nvPr/>
        </p:nvSpPr>
        <p:spPr>
          <a:xfrm>
            <a:off x="4343948" y="2149711"/>
            <a:ext cx="1561233" cy="5735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35" name="CuadroTexto 34">
            <a:extLst>
              <a:ext uri="{FF2B5EF4-FFF2-40B4-BE49-F238E27FC236}">
                <a16:creationId xmlns:a16="http://schemas.microsoft.com/office/drawing/2014/main" id="{1469769D-D0A4-29A3-AEBF-B1A5B9769484}"/>
              </a:ext>
            </a:extLst>
          </p:cNvPr>
          <p:cNvSpPr txBox="1"/>
          <p:nvPr/>
        </p:nvSpPr>
        <p:spPr>
          <a:xfrm>
            <a:off x="4265772" y="2116419"/>
            <a:ext cx="1759529" cy="646331"/>
          </a:xfrm>
          <a:prstGeom prst="rect">
            <a:avLst/>
          </a:prstGeom>
          <a:noFill/>
        </p:spPr>
        <p:txBody>
          <a:bodyPr wrap="square" rtlCol="0">
            <a:spAutoFit/>
          </a:bodyPr>
          <a:lstStyle/>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Paso 2</a:t>
            </a:r>
          </a:p>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Entradas de Movimiento</a:t>
            </a:r>
            <a:endParaRPr lang="es-CL" sz="1200">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36" name="CuadroTexto 35">
            <a:extLst>
              <a:ext uri="{FF2B5EF4-FFF2-40B4-BE49-F238E27FC236}">
                <a16:creationId xmlns:a16="http://schemas.microsoft.com/office/drawing/2014/main" id="{BFBD734F-CC2F-36BB-9769-FB77F9C401C7}"/>
              </a:ext>
            </a:extLst>
          </p:cNvPr>
          <p:cNvSpPr txBox="1"/>
          <p:nvPr/>
        </p:nvSpPr>
        <p:spPr>
          <a:xfrm>
            <a:off x="4279626" y="2785082"/>
            <a:ext cx="1759529" cy="646331"/>
          </a:xfrm>
          <a:prstGeom prst="rect">
            <a:avLst/>
          </a:prstGeom>
          <a:noFill/>
        </p:spPr>
        <p:txBody>
          <a:bodyPr wrap="square" rtlCol="0">
            <a:spAutoFit/>
          </a:bodyPr>
          <a:lstStyle/>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Remplazar Archivo Excel por Movimiento por teclado.</a:t>
            </a:r>
            <a:endParaRPr lang="es-CL" sz="1200">
              <a:solidFill>
                <a:schemeClr val="tx2"/>
              </a:solidFill>
              <a:latin typeface="Roboto" panose="02000000000000000000" pitchFamily="2" charset="0"/>
              <a:ea typeface="Roboto" panose="02000000000000000000" pitchFamily="2" charset="0"/>
              <a:cs typeface="Roboto" panose="02000000000000000000" pitchFamily="2" charset="0"/>
            </a:endParaRPr>
          </a:p>
        </p:txBody>
      </p:sp>
      <p:pic>
        <p:nvPicPr>
          <p:cNvPr id="39" name="Imagen 38">
            <a:extLst>
              <a:ext uri="{FF2B5EF4-FFF2-40B4-BE49-F238E27FC236}">
                <a16:creationId xmlns:a16="http://schemas.microsoft.com/office/drawing/2014/main" id="{E79FFBB0-EB40-C720-67DA-D48A8D4E664F}"/>
              </a:ext>
            </a:extLst>
          </p:cNvPr>
          <p:cNvPicPr>
            <a:picLocks noChangeAspect="1"/>
          </p:cNvPicPr>
          <p:nvPr/>
        </p:nvPicPr>
        <p:blipFill>
          <a:blip r:embed="rId8"/>
          <a:stretch>
            <a:fillRect/>
          </a:stretch>
        </p:blipFill>
        <p:spPr>
          <a:xfrm>
            <a:off x="4565126" y="3431413"/>
            <a:ext cx="1149858" cy="1356111"/>
          </a:xfrm>
          <a:prstGeom prst="rect">
            <a:avLst/>
          </a:prstGeom>
        </p:spPr>
      </p:pic>
      <p:sp>
        <p:nvSpPr>
          <p:cNvPr id="40" name="Rectángulo: esquinas redondeadas 39">
            <a:extLst>
              <a:ext uri="{FF2B5EF4-FFF2-40B4-BE49-F238E27FC236}">
                <a16:creationId xmlns:a16="http://schemas.microsoft.com/office/drawing/2014/main" id="{6D31F907-2E3D-AD8A-5476-87C15CFEE774}"/>
              </a:ext>
            </a:extLst>
          </p:cNvPr>
          <p:cNvSpPr/>
          <p:nvPr/>
        </p:nvSpPr>
        <p:spPr>
          <a:xfrm>
            <a:off x="5908047" y="2163633"/>
            <a:ext cx="1565563" cy="284566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CL"/>
          </a:p>
        </p:txBody>
      </p:sp>
      <p:sp>
        <p:nvSpPr>
          <p:cNvPr id="41" name="Rectángulo: esquinas redondeadas 40">
            <a:extLst>
              <a:ext uri="{FF2B5EF4-FFF2-40B4-BE49-F238E27FC236}">
                <a16:creationId xmlns:a16="http://schemas.microsoft.com/office/drawing/2014/main" id="{C516D400-6C0A-D612-D50F-A459CCFE7A45}"/>
              </a:ext>
            </a:extLst>
          </p:cNvPr>
          <p:cNvSpPr/>
          <p:nvPr/>
        </p:nvSpPr>
        <p:spPr>
          <a:xfrm>
            <a:off x="5908045" y="2138750"/>
            <a:ext cx="1561233" cy="78740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42" name="CuadroTexto 41">
            <a:extLst>
              <a:ext uri="{FF2B5EF4-FFF2-40B4-BE49-F238E27FC236}">
                <a16:creationId xmlns:a16="http://schemas.microsoft.com/office/drawing/2014/main" id="{BA7D77D4-DD6A-D370-4323-01B82A0896B5}"/>
              </a:ext>
            </a:extLst>
          </p:cNvPr>
          <p:cNvSpPr txBox="1"/>
          <p:nvPr/>
        </p:nvSpPr>
        <p:spPr>
          <a:xfrm>
            <a:off x="5836393" y="2095636"/>
            <a:ext cx="1759529" cy="830997"/>
          </a:xfrm>
          <a:prstGeom prst="rect">
            <a:avLst/>
          </a:prstGeom>
          <a:noFill/>
        </p:spPr>
        <p:txBody>
          <a:bodyPr wrap="square" rtlCol="0">
            <a:spAutoFit/>
          </a:bodyPr>
          <a:lstStyle/>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Paso 3</a:t>
            </a:r>
          </a:p>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Comunicando Unity (C#) con Anaconda3 (Python)</a:t>
            </a:r>
            <a:endParaRPr lang="es-CL" sz="1200">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3" name="CuadroTexto 42">
            <a:extLst>
              <a:ext uri="{FF2B5EF4-FFF2-40B4-BE49-F238E27FC236}">
                <a16:creationId xmlns:a16="http://schemas.microsoft.com/office/drawing/2014/main" id="{6133C16D-55D0-C308-587D-997F2F4A0C86}"/>
              </a:ext>
            </a:extLst>
          </p:cNvPr>
          <p:cNvSpPr txBox="1"/>
          <p:nvPr/>
        </p:nvSpPr>
        <p:spPr>
          <a:xfrm>
            <a:off x="5836393" y="2926159"/>
            <a:ext cx="1759529" cy="646331"/>
          </a:xfrm>
          <a:prstGeom prst="rect">
            <a:avLst/>
          </a:prstGeom>
          <a:noFill/>
        </p:spPr>
        <p:txBody>
          <a:bodyPr wrap="square" rtlCol="0">
            <a:spAutoFit/>
          </a:bodyPr>
          <a:lstStyle/>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Preparar entorno aislado de Python y conectarlo a Unity.</a:t>
            </a:r>
            <a:endParaRPr lang="es-CL" sz="1200">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5" name="Rectángulo: esquinas redondeadas 44">
            <a:extLst>
              <a:ext uri="{FF2B5EF4-FFF2-40B4-BE49-F238E27FC236}">
                <a16:creationId xmlns:a16="http://schemas.microsoft.com/office/drawing/2014/main" id="{9D11907B-9780-1F54-89B0-249869A8B376}"/>
              </a:ext>
            </a:extLst>
          </p:cNvPr>
          <p:cNvSpPr/>
          <p:nvPr/>
        </p:nvSpPr>
        <p:spPr>
          <a:xfrm>
            <a:off x="7483107" y="2152673"/>
            <a:ext cx="1565563" cy="284566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CL"/>
          </a:p>
        </p:txBody>
      </p:sp>
      <p:sp>
        <p:nvSpPr>
          <p:cNvPr id="46" name="Rectángulo: esquinas redondeadas 45">
            <a:extLst>
              <a:ext uri="{FF2B5EF4-FFF2-40B4-BE49-F238E27FC236}">
                <a16:creationId xmlns:a16="http://schemas.microsoft.com/office/drawing/2014/main" id="{59A1AABC-57CD-DB73-26BD-80793BE3D209}"/>
              </a:ext>
            </a:extLst>
          </p:cNvPr>
          <p:cNvSpPr/>
          <p:nvPr/>
        </p:nvSpPr>
        <p:spPr>
          <a:xfrm>
            <a:off x="7475775" y="2138751"/>
            <a:ext cx="1561233" cy="5735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47" name="CuadroTexto 46">
            <a:extLst>
              <a:ext uri="{FF2B5EF4-FFF2-40B4-BE49-F238E27FC236}">
                <a16:creationId xmlns:a16="http://schemas.microsoft.com/office/drawing/2014/main" id="{6237BDDE-7F2C-C1C9-B19D-189754A87A23}"/>
              </a:ext>
            </a:extLst>
          </p:cNvPr>
          <p:cNvSpPr txBox="1"/>
          <p:nvPr/>
        </p:nvSpPr>
        <p:spPr>
          <a:xfrm>
            <a:off x="7397599" y="2105459"/>
            <a:ext cx="1759529" cy="646331"/>
          </a:xfrm>
          <a:prstGeom prst="rect">
            <a:avLst/>
          </a:prstGeom>
          <a:noFill/>
        </p:spPr>
        <p:txBody>
          <a:bodyPr wrap="square" rtlCol="0">
            <a:spAutoFit/>
          </a:bodyPr>
          <a:lstStyle/>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Paso 4</a:t>
            </a:r>
          </a:p>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Condición </a:t>
            </a:r>
          </a:p>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de </a:t>
            </a:r>
            <a:r>
              <a:rPr lang="es-MX" sz="1200" err="1">
                <a:solidFill>
                  <a:schemeClr val="tx2"/>
                </a:solidFill>
                <a:latin typeface="Roboto" panose="02000000000000000000" pitchFamily="2" charset="0"/>
                <a:ea typeface="Roboto" panose="02000000000000000000" pitchFamily="2" charset="0"/>
                <a:cs typeface="Roboto" panose="02000000000000000000" pitchFamily="2" charset="0"/>
              </a:rPr>
              <a:t>Reward</a:t>
            </a:r>
            <a:endParaRPr lang="es-CL" sz="1200">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48" name="CuadroTexto 47">
            <a:extLst>
              <a:ext uri="{FF2B5EF4-FFF2-40B4-BE49-F238E27FC236}">
                <a16:creationId xmlns:a16="http://schemas.microsoft.com/office/drawing/2014/main" id="{76647C4D-A3D4-6A5A-32BC-789E0914B272}"/>
              </a:ext>
            </a:extLst>
          </p:cNvPr>
          <p:cNvSpPr txBox="1"/>
          <p:nvPr/>
        </p:nvSpPr>
        <p:spPr>
          <a:xfrm>
            <a:off x="7411453" y="2711779"/>
            <a:ext cx="1759529" cy="830997"/>
          </a:xfrm>
          <a:prstGeom prst="rect">
            <a:avLst/>
          </a:prstGeom>
          <a:noFill/>
        </p:spPr>
        <p:txBody>
          <a:bodyPr wrap="square" rtlCol="0">
            <a:spAutoFit/>
          </a:bodyPr>
          <a:lstStyle/>
          <a:p>
            <a:pPr algn="ctr"/>
            <a:r>
              <a:rPr lang="es-MX" sz="1200">
                <a:solidFill>
                  <a:schemeClr val="tx2"/>
                </a:solidFill>
                <a:latin typeface="Roboto" panose="02000000000000000000" pitchFamily="2" charset="0"/>
                <a:ea typeface="Roboto" panose="02000000000000000000" pitchFamily="2" charset="0"/>
                <a:cs typeface="Roboto" panose="02000000000000000000" pitchFamily="2" charset="0"/>
              </a:rPr>
              <a:t>Escribir en C# condiciones de entrenamiento del Agente</a:t>
            </a:r>
            <a:endParaRPr lang="es-CL" sz="1200">
              <a:solidFill>
                <a:schemeClr val="tx2"/>
              </a:solidFill>
              <a:latin typeface="Roboto" panose="02000000000000000000" pitchFamily="2" charset="0"/>
              <a:ea typeface="Roboto" panose="02000000000000000000" pitchFamily="2" charset="0"/>
              <a:cs typeface="Roboto" panose="02000000000000000000" pitchFamily="2" charset="0"/>
            </a:endParaRPr>
          </a:p>
        </p:txBody>
      </p:sp>
      <p:pic>
        <p:nvPicPr>
          <p:cNvPr id="55" name="Imagen 54">
            <a:extLst>
              <a:ext uri="{FF2B5EF4-FFF2-40B4-BE49-F238E27FC236}">
                <a16:creationId xmlns:a16="http://schemas.microsoft.com/office/drawing/2014/main" id="{1CDC1838-E712-A046-CE10-F965A02B4651}"/>
              </a:ext>
            </a:extLst>
          </p:cNvPr>
          <p:cNvPicPr>
            <a:picLocks noChangeAspect="1"/>
          </p:cNvPicPr>
          <p:nvPr/>
        </p:nvPicPr>
        <p:blipFill>
          <a:blip r:embed="rId9"/>
          <a:stretch>
            <a:fillRect/>
          </a:stretch>
        </p:blipFill>
        <p:spPr>
          <a:xfrm>
            <a:off x="5988495" y="3595764"/>
            <a:ext cx="1420788" cy="1052435"/>
          </a:xfrm>
          <a:prstGeom prst="rect">
            <a:avLst/>
          </a:prstGeom>
        </p:spPr>
      </p:pic>
      <p:pic>
        <p:nvPicPr>
          <p:cNvPr id="57" name="Imagen 56">
            <a:extLst>
              <a:ext uri="{FF2B5EF4-FFF2-40B4-BE49-F238E27FC236}">
                <a16:creationId xmlns:a16="http://schemas.microsoft.com/office/drawing/2014/main" id="{BB60F859-0E59-605B-4503-6CFEB39BD3C0}"/>
              </a:ext>
            </a:extLst>
          </p:cNvPr>
          <p:cNvPicPr>
            <a:picLocks noChangeAspect="1"/>
          </p:cNvPicPr>
          <p:nvPr/>
        </p:nvPicPr>
        <p:blipFill>
          <a:blip r:embed="rId10"/>
          <a:stretch>
            <a:fillRect/>
          </a:stretch>
        </p:blipFill>
        <p:spPr>
          <a:xfrm>
            <a:off x="7723557" y="3568581"/>
            <a:ext cx="1112946" cy="1146929"/>
          </a:xfrm>
          <a:prstGeom prst="rect">
            <a:avLst/>
          </a:prstGeom>
        </p:spPr>
      </p:pic>
      <p:sp>
        <p:nvSpPr>
          <p:cNvPr id="2" name="CuadroTexto 1">
            <a:extLst>
              <a:ext uri="{FF2B5EF4-FFF2-40B4-BE49-F238E27FC236}">
                <a16:creationId xmlns:a16="http://schemas.microsoft.com/office/drawing/2014/main" id="{23DB3E33-2109-DDB4-5D94-221437D9DC86}"/>
              </a:ext>
            </a:extLst>
          </p:cNvPr>
          <p:cNvSpPr txBox="1"/>
          <p:nvPr/>
        </p:nvSpPr>
        <p:spPr>
          <a:xfrm>
            <a:off x="95330" y="4772226"/>
            <a:ext cx="1025236" cy="246221"/>
          </a:xfrm>
          <a:prstGeom prst="rect">
            <a:avLst/>
          </a:prstGeom>
          <a:noFill/>
        </p:spPr>
        <p:txBody>
          <a:bodyPr wrap="square" rtlCol="0">
            <a:spAutoFit/>
          </a:bodyPr>
          <a:lstStyle/>
          <a:p>
            <a:r>
              <a:rPr lang="es-CL" sz="1000">
                <a:solidFill>
                  <a:schemeClr val="bg2"/>
                </a:solidFill>
              </a:rPr>
              <a:t>21/37</a:t>
            </a:r>
          </a:p>
        </p:txBody>
      </p:sp>
    </p:spTree>
    <p:extLst>
      <p:ext uri="{BB962C8B-B14F-4D97-AF65-F5344CB8AC3E}">
        <p14:creationId xmlns:p14="http://schemas.microsoft.com/office/powerpoint/2010/main" val="2419260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4" name="Google Shape;254;p37"/>
          <p:cNvSpPr txBox="1"/>
          <p:nvPr/>
        </p:nvSpPr>
        <p:spPr>
          <a:xfrm>
            <a:off x="1781115"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Situadas en torno al citoplasma</a:t>
            </a:r>
            <a:endParaRPr sz="1000">
              <a:solidFill>
                <a:schemeClr val="lt1"/>
              </a:solidFill>
              <a:latin typeface="Roboto Condensed Light"/>
              <a:ea typeface="Roboto Condensed Light"/>
              <a:cs typeface="Roboto Condensed Light"/>
              <a:sym typeface="Roboto Condensed Light"/>
            </a:endParaRPr>
          </a:p>
        </p:txBody>
      </p:sp>
      <p:sp>
        <p:nvSpPr>
          <p:cNvPr id="257" name="Google Shape;257;p37"/>
          <p:cNvSpPr txBox="1"/>
          <p:nvPr/>
        </p:nvSpPr>
        <p:spPr>
          <a:xfrm>
            <a:off x="6158211"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También mantiene la designación de SOMA</a:t>
            </a:r>
            <a:endParaRPr sz="1000">
              <a:solidFill>
                <a:schemeClr val="lt1"/>
              </a:solidFill>
              <a:latin typeface="Roboto Condensed Light"/>
              <a:ea typeface="Roboto Condensed Light"/>
              <a:cs typeface="Roboto Condensed Light"/>
              <a:sym typeface="Roboto Condensed Light"/>
            </a:endParaRPr>
          </a:p>
        </p:txBody>
      </p:sp>
      <p:sp>
        <p:nvSpPr>
          <p:cNvPr id="258" name="Google Shape;258;p37"/>
          <p:cNvSpPr txBox="1">
            <a:spLocks noGrp="1"/>
          </p:cNvSpPr>
          <p:nvPr>
            <p:ph type="ctrTitle"/>
          </p:nvPr>
        </p:nvSpPr>
        <p:spPr>
          <a:xfrm>
            <a:off x="282849" y="55896"/>
            <a:ext cx="4352823" cy="507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Etapa 1: Implementando RL</a:t>
            </a:r>
            <a:endParaRPr>
              <a:solidFill>
                <a:schemeClr val="dk2"/>
              </a:solidFill>
            </a:endParaRPr>
          </a:p>
        </p:txBody>
      </p:sp>
      <p:sp>
        <p:nvSpPr>
          <p:cNvPr id="270" name="Google Shape;270;p37"/>
          <p:cNvSpPr txBox="1"/>
          <p:nvPr/>
        </p:nvSpPr>
        <p:spPr>
          <a:xfrm>
            <a:off x="3990759" y="972646"/>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Une las neuronas y se junta con otros axones.</a:t>
            </a:r>
            <a:endParaRPr sz="1000">
              <a:solidFill>
                <a:schemeClr val="lt1"/>
              </a:solidFill>
              <a:latin typeface="Roboto Condensed Light"/>
              <a:ea typeface="Roboto Condensed Light"/>
              <a:cs typeface="Roboto Condensed Light"/>
              <a:sym typeface="Roboto Condensed Light"/>
            </a:endParaRPr>
          </a:p>
        </p:txBody>
      </p:sp>
      <p:pic>
        <p:nvPicPr>
          <p:cNvPr id="3" name="Imagen 2">
            <a:extLst>
              <a:ext uri="{FF2B5EF4-FFF2-40B4-BE49-F238E27FC236}">
                <a16:creationId xmlns:a16="http://schemas.microsoft.com/office/drawing/2014/main" id="{41D3FA59-1A92-EE5D-E45B-EF7D24410A4F}"/>
              </a:ext>
            </a:extLst>
          </p:cNvPr>
          <p:cNvPicPr>
            <a:picLocks noChangeAspect="1"/>
          </p:cNvPicPr>
          <p:nvPr/>
        </p:nvPicPr>
        <p:blipFill>
          <a:blip r:embed="rId3"/>
          <a:stretch>
            <a:fillRect/>
          </a:stretch>
        </p:blipFill>
        <p:spPr>
          <a:xfrm>
            <a:off x="5669654" y="692660"/>
            <a:ext cx="3264846" cy="1404282"/>
          </a:xfrm>
          <a:prstGeom prst="rect">
            <a:avLst/>
          </a:prstGeom>
        </p:spPr>
      </p:pic>
      <p:pic>
        <p:nvPicPr>
          <p:cNvPr id="5" name="Imagen 4">
            <a:extLst>
              <a:ext uri="{FF2B5EF4-FFF2-40B4-BE49-F238E27FC236}">
                <a16:creationId xmlns:a16="http://schemas.microsoft.com/office/drawing/2014/main" id="{F43EE4D7-1248-9057-6E92-D4E7AD39CF0B}"/>
              </a:ext>
            </a:extLst>
          </p:cNvPr>
          <p:cNvPicPr>
            <a:picLocks noChangeAspect="1"/>
          </p:cNvPicPr>
          <p:nvPr/>
        </p:nvPicPr>
        <p:blipFill>
          <a:blip r:embed="rId4"/>
          <a:stretch>
            <a:fillRect/>
          </a:stretch>
        </p:blipFill>
        <p:spPr>
          <a:xfrm>
            <a:off x="5669654" y="2194812"/>
            <a:ext cx="3264846" cy="2056941"/>
          </a:xfrm>
          <a:prstGeom prst="rect">
            <a:avLst/>
          </a:prstGeom>
        </p:spPr>
      </p:pic>
      <p:sp>
        <p:nvSpPr>
          <p:cNvPr id="6" name="Google Shape;261;p37">
            <a:extLst>
              <a:ext uri="{FF2B5EF4-FFF2-40B4-BE49-F238E27FC236}">
                <a16:creationId xmlns:a16="http://schemas.microsoft.com/office/drawing/2014/main" id="{2E26A4E3-78FA-8E28-7F05-2F6DF15B4A02}"/>
              </a:ext>
            </a:extLst>
          </p:cNvPr>
          <p:cNvSpPr/>
          <p:nvPr/>
        </p:nvSpPr>
        <p:spPr>
          <a:xfrm>
            <a:off x="6074387" y="4311071"/>
            <a:ext cx="2325271"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CuadroTexto 6">
            <a:extLst>
              <a:ext uri="{FF2B5EF4-FFF2-40B4-BE49-F238E27FC236}">
                <a16:creationId xmlns:a16="http://schemas.microsoft.com/office/drawing/2014/main" id="{AF8FE871-FCB7-D8DA-2DF3-2BA7AB73756F}"/>
              </a:ext>
            </a:extLst>
          </p:cNvPr>
          <p:cNvSpPr txBox="1"/>
          <p:nvPr/>
        </p:nvSpPr>
        <p:spPr>
          <a:xfrm>
            <a:off x="6204497" y="4289852"/>
            <a:ext cx="2195161" cy="246221"/>
          </a:xfrm>
          <a:prstGeom prst="rect">
            <a:avLst/>
          </a:prstGeom>
          <a:noFill/>
        </p:spPr>
        <p:txBody>
          <a:bodyPr wrap="square">
            <a:spAutoFit/>
          </a:bodyPr>
          <a:lstStyle/>
          <a:p>
            <a:r>
              <a:rPr lang="es-CL"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Gym</a:t>
            </a:r>
            <a:r>
              <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s-CL"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Documentation</a:t>
            </a:r>
            <a:r>
              <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 </a:t>
            </a:r>
            <a:r>
              <a:rPr lang="es-CL"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CartPole</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9" name="Imagen 8">
            <a:extLst>
              <a:ext uri="{FF2B5EF4-FFF2-40B4-BE49-F238E27FC236}">
                <a16:creationId xmlns:a16="http://schemas.microsoft.com/office/drawing/2014/main" id="{749F6D33-8F07-8880-6DFC-0D65CCB21B7F}"/>
              </a:ext>
            </a:extLst>
          </p:cNvPr>
          <p:cNvPicPr>
            <a:picLocks noChangeAspect="1"/>
          </p:cNvPicPr>
          <p:nvPr/>
        </p:nvPicPr>
        <p:blipFill>
          <a:blip r:embed="rId5"/>
          <a:stretch>
            <a:fillRect/>
          </a:stretch>
        </p:blipFill>
        <p:spPr>
          <a:xfrm>
            <a:off x="209500" y="598510"/>
            <a:ext cx="4860999" cy="1634559"/>
          </a:xfrm>
          <a:prstGeom prst="rect">
            <a:avLst/>
          </a:prstGeom>
        </p:spPr>
      </p:pic>
      <p:sp>
        <p:nvSpPr>
          <p:cNvPr id="10" name="Google Shape;261;p37">
            <a:extLst>
              <a:ext uri="{FF2B5EF4-FFF2-40B4-BE49-F238E27FC236}">
                <a16:creationId xmlns:a16="http://schemas.microsoft.com/office/drawing/2014/main" id="{6AADD433-B4C7-CCA4-939D-6F331E9EEBD7}"/>
              </a:ext>
            </a:extLst>
          </p:cNvPr>
          <p:cNvSpPr/>
          <p:nvPr/>
        </p:nvSpPr>
        <p:spPr>
          <a:xfrm>
            <a:off x="1513716" y="2261760"/>
            <a:ext cx="2325271"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CuadroTexto 10">
            <a:extLst>
              <a:ext uri="{FF2B5EF4-FFF2-40B4-BE49-F238E27FC236}">
                <a16:creationId xmlns:a16="http://schemas.microsoft.com/office/drawing/2014/main" id="{4AF2A415-5CE6-A1FC-8252-EA247A3BCA0D}"/>
              </a:ext>
            </a:extLst>
          </p:cNvPr>
          <p:cNvSpPr txBox="1"/>
          <p:nvPr/>
        </p:nvSpPr>
        <p:spPr>
          <a:xfrm>
            <a:off x="1795598" y="2233069"/>
            <a:ext cx="2195161"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Sin Aprendizaje por Refuerzo</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13" name="Imagen 12">
            <a:extLst>
              <a:ext uri="{FF2B5EF4-FFF2-40B4-BE49-F238E27FC236}">
                <a16:creationId xmlns:a16="http://schemas.microsoft.com/office/drawing/2014/main" id="{62049DDF-B908-309B-5BCC-00339C987DC5}"/>
              </a:ext>
            </a:extLst>
          </p:cNvPr>
          <p:cNvPicPr>
            <a:picLocks noChangeAspect="1"/>
          </p:cNvPicPr>
          <p:nvPr/>
        </p:nvPicPr>
        <p:blipFill>
          <a:blip r:embed="rId6"/>
          <a:stretch>
            <a:fillRect/>
          </a:stretch>
        </p:blipFill>
        <p:spPr>
          <a:xfrm>
            <a:off x="395555" y="2571750"/>
            <a:ext cx="4488887" cy="1809013"/>
          </a:xfrm>
          <a:prstGeom prst="rect">
            <a:avLst/>
          </a:prstGeom>
        </p:spPr>
      </p:pic>
      <p:sp>
        <p:nvSpPr>
          <p:cNvPr id="16" name="Google Shape;261;p37">
            <a:extLst>
              <a:ext uri="{FF2B5EF4-FFF2-40B4-BE49-F238E27FC236}">
                <a16:creationId xmlns:a16="http://schemas.microsoft.com/office/drawing/2014/main" id="{6B7CAA67-28A1-BE36-DD24-C5B6D0C7BA0C}"/>
              </a:ext>
            </a:extLst>
          </p:cNvPr>
          <p:cNvSpPr/>
          <p:nvPr/>
        </p:nvSpPr>
        <p:spPr>
          <a:xfrm>
            <a:off x="995154" y="4453361"/>
            <a:ext cx="3370727"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CuadroTexto 16">
            <a:extLst>
              <a:ext uri="{FF2B5EF4-FFF2-40B4-BE49-F238E27FC236}">
                <a16:creationId xmlns:a16="http://schemas.microsoft.com/office/drawing/2014/main" id="{1805EFBF-7173-D118-1100-8AB06E05ECEE}"/>
              </a:ext>
            </a:extLst>
          </p:cNvPr>
          <p:cNvSpPr txBox="1"/>
          <p:nvPr/>
        </p:nvSpPr>
        <p:spPr>
          <a:xfrm>
            <a:off x="1178728" y="4432358"/>
            <a:ext cx="3110238"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Con RL (Modelo: Secuencial, N: </a:t>
            </a:r>
            <a:r>
              <a:rPr lang="es-MX"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ReLU</a:t>
            </a:r>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y </a:t>
            </a:r>
            <a:r>
              <a:rPr lang="es-MX"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BoltzmannQPolicy</a:t>
            </a:r>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 name="CuadroTexto 1">
            <a:extLst>
              <a:ext uri="{FF2B5EF4-FFF2-40B4-BE49-F238E27FC236}">
                <a16:creationId xmlns:a16="http://schemas.microsoft.com/office/drawing/2014/main" id="{24B56D26-045A-6F33-94D6-11176CD42872}"/>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22/37</a:t>
            </a:r>
          </a:p>
        </p:txBody>
      </p:sp>
    </p:spTree>
    <p:extLst>
      <p:ext uri="{BB962C8B-B14F-4D97-AF65-F5344CB8AC3E}">
        <p14:creationId xmlns:p14="http://schemas.microsoft.com/office/powerpoint/2010/main" val="34079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8" name="Google Shape;258;p37"/>
          <p:cNvSpPr txBox="1">
            <a:spLocks noGrp="1"/>
          </p:cNvSpPr>
          <p:nvPr>
            <p:ph type="ctrTitle"/>
          </p:nvPr>
        </p:nvSpPr>
        <p:spPr>
          <a:xfrm>
            <a:off x="-409879" y="16992"/>
            <a:ext cx="6374260" cy="507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Etapa 1: Implementando RL con Unity</a:t>
            </a:r>
            <a:endParaRPr>
              <a:solidFill>
                <a:schemeClr val="dk2"/>
              </a:solidFill>
            </a:endParaRPr>
          </a:p>
        </p:txBody>
      </p:sp>
      <p:sp>
        <p:nvSpPr>
          <p:cNvPr id="270" name="Google Shape;270;p37"/>
          <p:cNvSpPr txBox="1"/>
          <p:nvPr/>
        </p:nvSpPr>
        <p:spPr>
          <a:xfrm>
            <a:off x="3990759" y="972646"/>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Une las neuronas y se junta con otros axones.</a:t>
            </a:r>
            <a:endParaRPr sz="1000">
              <a:solidFill>
                <a:schemeClr val="lt1"/>
              </a:solidFill>
              <a:latin typeface="Roboto Condensed Light"/>
              <a:ea typeface="Roboto Condensed Light"/>
              <a:cs typeface="Roboto Condensed Light"/>
              <a:sym typeface="Roboto Condensed Light"/>
            </a:endParaRPr>
          </a:p>
        </p:txBody>
      </p:sp>
      <p:sp>
        <p:nvSpPr>
          <p:cNvPr id="16" name="Google Shape;261;p37">
            <a:extLst>
              <a:ext uri="{FF2B5EF4-FFF2-40B4-BE49-F238E27FC236}">
                <a16:creationId xmlns:a16="http://schemas.microsoft.com/office/drawing/2014/main" id="{6B7CAA67-28A1-BE36-DD24-C5B6D0C7BA0C}"/>
              </a:ext>
            </a:extLst>
          </p:cNvPr>
          <p:cNvSpPr/>
          <p:nvPr/>
        </p:nvSpPr>
        <p:spPr>
          <a:xfrm>
            <a:off x="1107284" y="3715973"/>
            <a:ext cx="1608208"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CuadroTexto 16">
            <a:extLst>
              <a:ext uri="{FF2B5EF4-FFF2-40B4-BE49-F238E27FC236}">
                <a16:creationId xmlns:a16="http://schemas.microsoft.com/office/drawing/2014/main" id="{1805EFBF-7173-D118-1100-8AB06E05ECEE}"/>
              </a:ext>
            </a:extLst>
          </p:cNvPr>
          <p:cNvSpPr txBox="1"/>
          <p:nvPr/>
        </p:nvSpPr>
        <p:spPr>
          <a:xfrm>
            <a:off x="1290857" y="3694970"/>
            <a:ext cx="1480052"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Capsula Verde (Premio)</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 name="Imagen 3">
            <a:extLst>
              <a:ext uri="{FF2B5EF4-FFF2-40B4-BE49-F238E27FC236}">
                <a16:creationId xmlns:a16="http://schemas.microsoft.com/office/drawing/2014/main" id="{07705445-DBB8-371F-857A-7C91C092889F}"/>
              </a:ext>
            </a:extLst>
          </p:cNvPr>
          <p:cNvPicPr>
            <a:picLocks noChangeAspect="1"/>
          </p:cNvPicPr>
          <p:nvPr/>
        </p:nvPicPr>
        <p:blipFill>
          <a:blip r:embed="rId3"/>
          <a:stretch>
            <a:fillRect/>
          </a:stretch>
        </p:blipFill>
        <p:spPr>
          <a:xfrm>
            <a:off x="6230781" y="3497768"/>
            <a:ext cx="2683330" cy="1552214"/>
          </a:xfrm>
          <a:prstGeom prst="rect">
            <a:avLst/>
          </a:prstGeom>
        </p:spPr>
      </p:pic>
      <p:pic>
        <p:nvPicPr>
          <p:cNvPr id="12" name="Imagen 11">
            <a:extLst>
              <a:ext uri="{FF2B5EF4-FFF2-40B4-BE49-F238E27FC236}">
                <a16:creationId xmlns:a16="http://schemas.microsoft.com/office/drawing/2014/main" id="{BACA30EE-82B3-30C2-2931-FEFBB639A0C0}"/>
              </a:ext>
            </a:extLst>
          </p:cNvPr>
          <p:cNvPicPr>
            <a:picLocks noChangeAspect="1"/>
          </p:cNvPicPr>
          <p:nvPr/>
        </p:nvPicPr>
        <p:blipFill>
          <a:blip r:embed="rId4"/>
          <a:stretch>
            <a:fillRect/>
          </a:stretch>
        </p:blipFill>
        <p:spPr>
          <a:xfrm>
            <a:off x="225996" y="814102"/>
            <a:ext cx="3110238" cy="2753196"/>
          </a:xfrm>
          <a:prstGeom prst="rect">
            <a:avLst/>
          </a:prstGeom>
        </p:spPr>
      </p:pic>
      <p:pic>
        <p:nvPicPr>
          <p:cNvPr id="15" name="Imagen 14">
            <a:extLst>
              <a:ext uri="{FF2B5EF4-FFF2-40B4-BE49-F238E27FC236}">
                <a16:creationId xmlns:a16="http://schemas.microsoft.com/office/drawing/2014/main" id="{A4E5F679-B71C-9C0E-D0F4-C77476A050F9}"/>
              </a:ext>
            </a:extLst>
          </p:cNvPr>
          <p:cNvPicPr>
            <a:picLocks noChangeAspect="1"/>
          </p:cNvPicPr>
          <p:nvPr/>
        </p:nvPicPr>
        <p:blipFill>
          <a:blip r:embed="rId5"/>
          <a:stretch>
            <a:fillRect/>
          </a:stretch>
        </p:blipFill>
        <p:spPr>
          <a:xfrm>
            <a:off x="3550816" y="814102"/>
            <a:ext cx="2489465" cy="2753196"/>
          </a:xfrm>
          <a:prstGeom prst="rect">
            <a:avLst/>
          </a:prstGeom>
        </p:spPr>
      </p:pic>
      <p:pic>
        <p:nvPicPr>
          <p:cNvPr id="19" name="Imagen 18">
            <a:extLst>
              <a:ext uri="{FF2B5EF4-FFF2-40B4-BE49-F238E27FC236}">
                <a16:creationId xmlns:a16="http://schemas.microsoft.com/office/drawing/2014/main" id="{1A1A58F6-E343-5DB7-0413-9AC6A25BCEFF}"/>
              </a:ext>
            </a:extLst>
          </p:cNvPr>
          <p:cNvPicPr>
            <a:picLocks noChangeAspect="1"/>
          </p:cNvPicPr>
          <p:nvPr/>
        </p:nvPicPr>
        <p:blipFill>
          <a:blip r:embed="rId6"/>
          <a:stretch>
            <a:fillRect/>
          </a:stretch>
        </p:blipFill>
        <p:spPr>
          <a:xfrm>
            <a:off x="6653406" y="144242"/>
            <a:ext cx="1900262" cy="2899407"/>
          </a:xfrm>
          <a:prstGeom prst="rect">
            <a:avLst/>
          </a:prstGeom>
        </p:spPr>
      </p:pic>
      <p:sp>
        <p:nvSpPr>
          <p:cNvPr id="20" name="Google Shape;261;p37">
            <a:extLst>
              <a:ext uri="{FF2B5EF4-FFF2-40B4-BE49-F238E27FC236}">
                <a16:creationId xmlns:a16="http://schemas.microsoft.com/office/drawing/2014/main" id="{C0667292-0A68-FBCB-5038-EA34939684A3}"/>
              </a:ext>
            </a:extLst>
          </p:cNvPr>
          <p:cNvSpPr/>
          <p:nvPr/>
        </p:nvSpPr>
        <p:spPr>
          <a:xfrm>
            <a:off x="3990758" y="3691849"/>
            <a:ext cx="1619281"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CuadroTexto 20">
            <a:extLst>
              <a:ext uri="{FF2B5EF4-FFF2-40B4-BE49-F238E27FC236}">
                <a16:creationId xmlns:a16="http://schemas.microsoft.com/office/drawing/2014/main" id="{41774E5B-FEF9-71A7-BBB7-7B0739B38D52}"/>
              </a:ext>
            </a:extLst>
          </p:cNvPr>
          <p:cNvSpPr txBox="1"/>
          <p:nvPr/>
        </p:nvSpPr>
        <p:spPr>
          <a:xfrm>
            <a:off x="4174331" y="3670846"/>
            <a:ext cx="1480051"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Esfera Naranja (Agente)</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2" name="Google Shape;261;p37">
            <a:extLst>
              <a:ext uri="{FF2B5EF4-FFF2-40B4-BE49-F238E27FC236}">
                <a16:creationId xmlns:a16="http://schemas.microsoft.com/office/drawing/2014/main" id="{DB056B67-B723-3159-499B-DC865F6B449B}"/>
              </a:ext>
            </a:extLst>
          </p:cNvPr>
          <p:cNvSpPr/>
          <p:nvPr/>
        </p:nvSpPr>
        <p:spPr>
          <a:xfrm>
            <a:off x="6856265" y="3113377"/>
            <a:ext cx="1180010"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CuadroTexto 22">
            <a:extLst>
              <a:ext uri="{FF2B5EF4-FFF2-40B4-BE49-F238E27FC236}">
                <a16:creationId xmlns:a16="http://schemas.microsoft.com/office/drawing/2014/main" id="{62D69888-8B9D-FB4B-EA97-43F23A25EEDD}"/>
              </a:ext>
            </a:extLst>
          </p:cNvPr>
          <p:cNvSpPr txBox="1"/>
          <p:nvPr/>
        </p:nvSpPr>
        <p:spPr>
          <a:xfrm>
            <a:off x="7230988" y="3092374"/>
            <a:ext cx="805286"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Colisión</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 name="CuadroTexto 1">
            <a:extLst>
              <a:ext uri="{FF2B5EF4-FFF2-40B4-BE49-F238E27FC236}">
                <a16:creationId xmlns:a16="http://schemas.microsoft.com/office/drawing/2014/main" id="{729CE061-B139-5FC2-2D8B-F5D1F577D270}"/>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23/37</a:t>
            </a:r>
          </a:p>
        </p:txBody>
      </p:sp>
    </p:spTree>
    <p:extLst>
      <p:ext uri="{BB962C8B-B14F-4D97-AF65-F5344CB8AC3E}">
        <p14:creationId xmlns:p14="http://schemas.microsoft.com/office/powerpoint/2010/main" val="2849384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6" name="Google Shape;258;p37">
            <a:extLst>
              <a:ext uri="{FF2B5EF4-FFF2-40B4-BE49-F238E27FC236}">
                <a16:creationId xmlns:a16="http://schemas.microsoft.com/office/drawing/2014/main" id="{DC042FE7-F033-2DA6-B2D6-DECC35016926}"/>
              </a:ext>
            </a:extLst>
          </p:cNvPr>
          <p:cNvSpPr txBox="1">
            <a:spLocks noGrp="1"/>
          </p:cNvSpPr>
          <p:nvPr>
            <p:ph type="ctrTitle"/>
          </p:nvPr>
        </p:nvSpPr>
        <p:spPr>
          <a:xfrm>
            <a:off x="0" y="38776"/>
            <a:ext cx="6374260" cy="507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Etapa 2: Paso 1- Análisis de Brazo Robótico</a:t>
            </a:r>
            <a:endParaRPr>
              <a:solidFill>
                <a:schemeClr val="dk2"/>
              </a:solidFill>
            </a:endParaRPr>
          </a:p>
        </p:txBody>
      </p:sp>
      <p:pic>
        <p:nvPicPr>
          <p:cNvPr id="8" name="Imagen 7">
            <a:extLst>
              <a:ext uri="{FF2B5EF4-FFF2-40B4-BE49-F238E27FC236}">
                <a16:creationId xmlns:a16="http://schemas.microsoft.com/office/drawing/2014/main" id="{C1209A65-DE90-D69E-EABE-C7B0E16F391C}"/>
              </a:ext>
            </a:extLst>
          </p:cNvPr>
          <p:cNvPicPr>
            <a:picLocks noChangeAspect="1"/>
          </p:cNvPicPr>
          <p:nvPr/>
        </p:nvPicPr>
        <p:blipFill>
          <a:blip r:embed="rId3"/>
          <a:stretch>
            <a:fillRect/>
          </a:stretch>
        </p:blipFill>
        <p:spPr>
          <a:xfrm>
            <a:off x="329071" y="732839"/>
            <a:ext cx="4242929" cy="2872456"/>
          </a:xfrm>
          <a:prstGeom prst="rect">
            <a:avLst/>
          </a:prstGeom>
        </p:spPr>
      </p:pic>
      <p:pic>
        <p:nvPicPr>
          <p:cNvPr id="10" name="Imagen 9">
            <a:extLst>
              <a:ext uri="{FF2B5EF4-FFF2-40B4-BE49-F238E27FC236}">
                <a16:creationId xmlns:a16="http://schemas.microsoft.com/office/drawing/2014/main" id="{64FC3D8E-D383-7EE7-6012-B34C2E061ACB}"/>
              </a:ext>
            </a:extLst>
          </p:cNvPr>
          <p:cNvPicPr>
            <a:picLocks noChangeAspect="1"/>
          </p:cNvPicPr>
          <p:nvPr/>
        </p:nvPicPr>
        <p:blipFill>
          <a:blip r:embed="rId4"/>
          <a:stretch>
            <a:fillRect/>
          </a:stretch>
        </p:blipFill>
        <p:spPr>
          <a:xfrm>
            <a:off x="4830501" y="732839"/>
            <a:ext cx="4164374" cy="2872456"/>
          </a:xfrm>
          <a:prstGeom prst="rect">
            <a:avLst/>
          </a:prstGeom>
        </p:spPr>
      </p:pic>
      <p:sp>
        <p:nvSpPr>
          <p:cNvPr id="11" name="Google Shape;215;p32">
            <a:extLst>
              <a:ext uri="{FF2B5EF4-FFF2-40B4-BE49-F238E27FC236}">
                <a16:creationId xmlns:a16="http://schemas.microsoft.com/office/drawing/2014/main" id="{8236F4E3-8EE8-5DC7-CC6A-0FD1BA480186}"/>
              </a:ext>
            </a:extLst>
          </p:cNvPr>
          <p:cNvSpPr/>
          <p:nvPr/>
        </p:nvSpPr>
        <p:spPr>
          <a:xfrm>
            <a:off x="329070" y="732839"/>
            <a:ext cx="4242929" cy="2872456"/>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5;p32">
            <a:extLst>
              <a:ext uri="{FF2B5EF4-FFF2-40B4-BE49-F238E27FC236}">
                <a16:creationId xmlns:a16="http://schemas.microsoft.com/office/drawing/2014/main" id="{3024C89B-5DBA-7C09-3553-55148292FB1A}"/>
              </a:ext>
            </a:extLst>
          </p:cNvPr>
          <p:cNvSpPr/>
          <p:nvPr/>
        </p:nvSpPr>
        <p:spPr>
          <a:xfrm>
            <a:off x="4830499" y="732839"/>
            <a:ext cx="4164373" cy="2872456"/>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ángulo: esquinas redondeadas 13">
            <a:extLst>
              <a:ext uri="{FF2B5EF4-FFF2-40B4-BE49-F238E27FC236}">
                <a16:creationId xmlns:a16="http://schemas.microsoft.com/office/drawing/2014/main" id="{E3115486-75BA-D44F-B614-DDD9BD061CBE}"/>
              </a:ext>
            </a:extLst>
          </p:cNvPr>
          <p:cNvSpPr/>
          <p:nvPr/>
        </p:nvSpPr>
        <p:spPr>
          <a:xfrm>
            <a:off x="626918" y="4041329"/>
            <a:ext cx="3345873" cy="738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CuadroTexto 12">
            <a:extLst>
              <a:ext uri="{FF2B5EF4-FFF2-40B4-BE49-F238E27FC236}">
                <a16:creationId xmlns:a16="http://schemas.microsoft.com/office/drawing/2014/main" id="{F4D03611-A241-80B8-41A3-114E211FFDAC}"/>
              </a:ext>
            </a:extLst>
          </p:cNvPr>
          <p:cNvSpPr txBox="1"/>
          <p:nvPr/>
        </p:nvSpPr>
        <p:spPr>
          <a:xfrm>
            <a:off x="953695" y="4045501"/>
            <a:ext cx="3214255" cy="734492"/>
          </a:xfrm>
          <a:prstGeom prst="rect">
            <a:avLst/>
          </a:prstGeom>
          <a:noFill/>
        </p:spPr>
        <p:txBody>
          <a:bodyPr wrap="square" rtlCol="0">
            <a:spAutoFit/>
          </a:bodyPr>
          <a:lstStyle/>
          <a:p>
            <a:pPr marL="285750" indent="-285750">
              <a:buFont typeface="Wingdings" panose="05000000000000000000" pitchFamily="2" charset="2"/>
              <a:buChar char="v"/>
            </a:pPr>
            <a:r>
              <a:rPr lang="es-MX">
                <a:solidFill>
                  <a:schemeClr val="bg1"/>
                </a:solidFill>
                <a:latin typeface="Roboto Light" panose="02000000000000000000" pitchFamily="2" charset="0"/>
                <a:ea typeface="Roboto Light" panose="02000000000000000000" pitchFamily="2" charset="0"/>
                <a:cs typeface="Roboto Light" panose="02000000000000000000" pitchFamily="2" charset="0"/>
              </a:rPr>
              <a:t>No existe la Gravedad.</a:t>
            </a:r>
          </a:p>
          <a:p>
            <a:pPr marL="285750" indent="-285750">
              <a:buFont typeface="Wingdings" panose="05000000000000000000" pitchFamily="2" charset="2"/>
              <a:buChar char="v"/>
            </a:pPr>
            <a:r>
              <a:rPr lang="es-MX">
                <a:solidFill>
                  <a:schemeClr val="bg1"/>
                </a:solidFill>
                <a:latin typeface="Roboto Light" panose="02000000000000000000" pitchFamily="2" charset="0"/>
                <a:ea typeface="Roboto Light" panose="02000000000000000000" pitchFamily="2" charset="0"/>
                <a:cs typeface="Roboto Light" panose="02000000000000000000" pitchFamily="2" charset="0"/>
              </a:rPr>
              <a:t>No existen Colisiones.</a:t>
            </a:r>
            <a:endParaRPr lang="es-CL">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marL="285750" indent="-285750">
              <a:buFont typeface="Wingdings" panose="05000000000000000000" pitchFamily="2" charset="2"/>
              <a:buChar char="v"/>
            </a:pPr>
            <a:r>
              <a:rPr lang="es-CL">
                <a:solidFill>
                  <a:schemeClr val="bg1"/>
                </a:solidFill>
                <a:latin typeface="Roboto Light" panose="02000000000000000000" pitchFamily="2" charset="0"/>
                <a:ea typeface="Roboto Light" panose="02000000000000000000" pitchFamily="2" charset="0"/>
                <a:cs typeface="Roboto Light" panose="02000000000000000000" pitchFamily="2" charset="0"/>
              </a:rPr>
              <a:t>El suelo no soporta Masa.</a:t>
            </a:r>
            <a:endParaRPr lang="es-MX">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16" name="Imagen 15">
            <a:extLst>
              <a:ext uri="{FF2B5EF4-FFF2-40B4-BE49-F238E27FC236}">
                <a16:creationId xmlns:a16="http://schemas.microsoft.com/office/drawing/2014/main" id="{906811CD-0FC4-C435-67BB-3DA97B45306A}"/>
              </a:ext>
            </a:extLst>
          </p:cNvPr>
          <p:cNvPicPr>
            <a:picLocks noChangeAspect="1"/>
          </p:cNvPicPr>
          <p:nvPr/>
        </p:nvPicPr>
        <p:blipFill>
          <a:blip r:embed="rId5"/>
          <a:stretch>
            <a:fillRect/>
          </a:stretch>
        </p:blipFill>
        <p:spPr>
          <a:xfrm>
            <a:off x="5799723" y="3679152"/>
            <a:ext cx="2225924" cy="1393748"/>
          </a:xfrm>
          <a:prstGeom prst="rect">
            <a:avLst/>
          </a:prstGeom>
        </p:spPr>
      </p:pic>
      <p:sp>
        <p:nvSpPr>
          <p:cNvPr id="17" name="Google Shape;215;p32">
            <a:extLst>
              <a:ext uri="{FF2B5EF4-FFF2-40B4-BE49-F238E27FC236}">
                <a16:creationId xmlns:a16="http://schemas.microsoft.com/office/drawing/2014/main" id="{BAE31CED-F700-843B-F0D2-E0280E20E3F1}"/>
              </a:ext>
            </a:extLst>
          </p:cNvPr>
          <p:cNvSpPr/>
          <p:nvPr/>
        </p:nvSpPr>
        <p:spPr>
          <a:xfrm>
            <a:off x="5799723" y="3666529"/>
            <a:ext cx="2225924" cy="1406371"/>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EEF74410-3D12-E30F-BA98-03AC1655E741}"/>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24/37</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6" name="Google Shape;258;p37">
            <a:extLst>
              <a:ext uri="{FF2B5EF4-FFF2-40B4-BE49-F238E27FC236}">
                <a16:creationId xmlns:a16="http://schemas.microsoft.com/office/drawing/2014/main" id="{DC042FE7-F033-2DA6-B2D6-DECC35016926}"/>
              </a:ext>
            </a:extLst>
          </p:cNvPr>
          <p:cNvSpPr txBox="1">
            <a:spLocks noGrp="1"/>
          </p:cNvSpPr>
          <p:nvPr>
            <p:ph type="ctrTitle"/>
          </p:nvPr>
        </p:nvSpPr>
        <p:spPr>
          <a:xfrm>
            <a:off x="0" y="38776"/>
            <a:ext cx="6374260" cy="507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Etapa 2: Paso 2- Entradas de Movimiento</a:t>
            </a:r>
            <a:endParaRPr>
              <a:solidFill>
                <a:schemeClr val="dk2"/>
              </a:solidFill>
            </a:endParaRPr>
          </a:p>
        </p:txBody>
      </p:sp>
      <p:pic>
        <p:nvPicPr>
          <p:cNvPr id="3" name="Imagen 2">
            <a:extLst>
              <a:ext uri="{FF2B5EF4-FFF2-40B4-BE49-F238E27FC236}">
                <a16:creationId xmlns:a16="http://schemas.microsoft.com/office/drawing/2014/main" id="{E2AA52CA-935B-6C24-4F8B-35CF526E05E5}"/>
              </a:ext>
            </a:extLst>
          </p:cNvPr>
          <p:cNvPicPr>
            <a:picLocks noChangeAspect="1"/>
          </p:cNvPicPr>
          <p:nvPr/>
        </p:nvPicPr>
        <p:blipFill>
          <a:blip r:embed="rId3"/>
          <a:stretch>
            <a:fillRect/>
          </a:stretch>
        </p:blipFill>
        <p:spPr>
          <a:xfrm>
            <a:off x="380888" y="1047492"/>
            <a:ext cx="2806242" cy="1113818"/>
          </a:xfrm>
          <a:prstGeom prst="rect">
            <a:avLst/>
          </a:prstGeom>
        </p:spPr>
      </p:pic>
      <p:sp>
        <p:nvSpPr>
          <p:cNvPr id="5" name="Google Shape;261;p37">
            <a:extLst>
              <a:ext uri="{FF2B5EF4-FFF2-40B4-BE49-F238E27FC236}">
                <a16:creationId xmlns:a16="http://schemas.microsoft.com/office/drawing/2014/main" id="{2E8A065D-6DE9-8373-625A-B5B0CD0350C9}"/>
              </a:ext>
            </a:extLst>
          </p:cNvPr>
          <p:cNvSpPr/>
          <p:nvPr/>
        </p:nvSpPr>
        <p:spPr>
          <a:xfrm>
            <a:off x="380887" y="2201059"/>
            <a:ext cx="2869227"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CuadroTexto 6">
            <a:extLst>
              <a:ext uri="{FF2B5EF4-FFF2-40B4-BE49-F238E27FC236}">
                <a16:creationId xmlns:a16="http://schemas.microsoft.com/office/drawing/2014/main" id="{FDD3B88D-A53A-A223-806F-38336535650C}"/>
              </a:ext>
            </a:extLst>
          </p:cNvPr>
          <p:cNvSpPr txBox="1"/>
          <p:nvPr/>
        </p:nvSpPr>
        <p:spPr>
          <a:xfrm>
            <a:off x="732256" y="2180278"/>
            <a:ext cx="2309402"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Original: Coordenadas en un archivo CSV</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9" name="Flecha: a la derecha 8">
            <a:extLst>
              <a:ext uri="{FF2B5EF4-FFF2-40B4-BE49-F238E27FC236}">
                <a16:creationId xmlns:a16="http://schemas.microsoft.com/office/drawing/2014/main" id="{C4CB6C5D-E1BB-32FF-7EB5-C7D1EB050820}"/>
              </a:ext>
            </a:extLst>
          </p:cNvPr>
          <p:cNvSpPr/>
          <p:nvPr/>
        </p:nvSpPr>
        <p:spPr>
          <a:xfrm>
            <a:off x="3574473" y="1489364"/>
            <a:ext cx="637309" cy="602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8" name="Imagen 17">
            <a:extLst>
              <a:ext uri="{FF2B5EF4-FFF2-40B4-BE49-F238E27FC236}">
                <a16:creationId xmlns:a16="http://schemas.microsoft.com/office/drawing/2014/main" id="{8EAAEB5C-E8B2-92A5-9808-50DF81687503}"/>
              </a:ext>
            </a:extLst>
          </p:cNvPr>
          <p:cNvPicPr>
            <a:picLocks noChangeAspect="1"/>
          </p:cNvPicPr>
          <p:nvPr/>
        </p:nvPicPr>
        <p:blipFill>
          <a:blip r:embed="rId4"/>
          <a:stretch>
            <a:fillRect/>
          </a:stretch>
        </p:blipFill>
        <p:spPr>
          <a:xfrm>
            <a:off x="4869874" y="1006151"/>
            <a:ext cx="2860964" cy="1196500"/>
          </a:xfrm>
          <a:prstGeom prst="rect">
            <a:avLst/>
          </a:prstGeom>
        </p:spPr>
      </p:pic>
      <p:pic>
        <p:nvPicPr>
          <p:cNvPr id="20" name="Imagen 19">
            <a:extLst>
              <a:ext uri="{FF2B5EF4-FFF2-40B4-BE49-F238E27FC236}">
                <a16:creationId xmlns:a16="http://schemas.microsoft.com/office/drawing/2014/main" id="{D94FA3FB-A34E-64D6-87EE-0792F7D0E649}"/>
              </a:ext>
            </a:extLst>
          </p:cNvPr>
          <p:cNvPicPr>
            <a:picLocks noChangeAspect="1"/>
          </p:cNvPicPr>
          <p:nvPr/>
        </p:nvPicPr>
        <p:blipFill>
          <a:blip r:embed="rId5"/>
          <a:stretch>
            <a:fillRect/>
          </a:stretch>
        </p:blipFill>
        <p:spPr>
          <a:xfrm>
            <a:off x="4753496" y="2457894"/>
            <a:ext cx="3093720" cy="602673"/>
          </a:xfrm>
          <a:prstGeom prst="rect">
            <a:avLst/>
          </a:prstGeom>
        </p:spPr>
      </p:pic>
      <p:sp>
        <p:nvSpPr>
          <p:cNvPr id="22" name="Google Shape;261;p37">
            <a:extLst>
              <a:ext uri="{FF2B5EF4-FFF2-40B4-BE49-F238E27FC236}">
                <a16:creationId xmlns:a16="http://schemas.microsoft.com/office/drawing/2014/main" id="{804221FE-EB96-B377-6751-F6F201531E66}"/>
              </a:ext>
            </a:extLst>
          </p:cNvPr>
          <p:cNvSpPr/>
          <p:nvPr/>
        </p:nvSpPr>
        <p:spPr>
          <a:xfrm>
            <a:off x="4861611" y="2222714"/>
            <a:ext cx="2869227"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CuadroTexto 22">
            <a:extLst>
              <a:ext uri="{FF2B5EF4-FFF2-40B4-BE49-F238E27FC236}">
                <a16:creationId xmlns:a16="http://schemas.microsoft.com/office/drawing/2014/main" id="{30E2570B-C189-B15F-425B-74DEC62F0525}"/>
              </a:ext>
            </a:extLst>
          </p:cNvPr>
          <p:cNvSpPr txBox="1"/>
          <p:nvPr/>
        </p:nvSpPr>
        <p:spPr>
          <a:xfrm>
            <a:off x="5421436" y="2195975"/>
            <a:ext cx="2309402"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Teclas para Control del Brazo.</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4" name="Google Shape;261;p37">
            <a:extLst>
              <a:ext uri="{FF2B5EF4-FFF2-40B4-BE49-F238E27FC236}">
                <a16:creationId xmlns:a16="http://schemas.microsoft.com/office/drawing/2014/main" id="{3070D54F-5C93-6EBF-8589-22552CFE1096}"/>
              </a:ext>
            </a:extLst>
          </p:cNvPr>
          <p:cNvSpPr/>
          <p:nvPr/>
        </p:nvSpPr>
        <p:spPr>
          <a:xfrm>
            <a:off x="4858992" y="3112025"/>
            <a:ext cx="2869227"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CuadroTexto 24">
            <a:extLst>
              <a:ext uri="{FF2B5EF4-FFF2-40B4-BE49-F238E27FC236}">
                <a16:creationId xmlns:a16="http://schemas.microsoft.com/office/drawing/2014/main" id="{9948E397-4615-126E-6EDC-05B06CA51A78}"/>
              </a:ext>
            </a:extLst>
          </p:cNvPr>
          <p:cNvSpPr txBox="1"/>
          <p:nvPr/>
        </p:nvSpPr>
        <p:spPr>
          <a:xfrm>
            <a:off x="5418817" y="3085286"/>
            <a:ext cx="2309402"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Teclas para Control de Pinzas.</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27" name="Imagen 26">
            <a:extLst>
              <a:ext uri="{FF2B5EF4-FFF2-40B4-BE49-F238E27FC236}">
                <a16:creationId xmlns:a16="http://schemas.microsoft.com/office/drawing/2014/main" id="{4F06CC01-BF61-2CA6-240E-44A763888518}"/>
              </a:ext>
            </a:extLst>
          </p:cNvPr>
          <p:cNvPicPr>
            <a:picLocks noChangeAspect="1"/>
          </p:cNvPicPr>
          <p:nvPr/>
        </p:nvPicPr>
        <p:blipFill>
          <a:blip r:embed="rId6"/>
          <a:stretch>
            <a:fillRect/>
          </a:stretch>
        </p:blipFill>
        <p:spPr>
          <a:xfrm>
            <a:off x="969768" y="3650674"/>
            <a:ext cx="3854320" cy="1277400"/>
          </a:xfrm>
          <a:prstGeom prst="rect">
            <a:avLst/>
          </a:prstGeom>
        </p:spPr>
      </p:pic>
      <p:pic>
        <p:nvPicPr>
          <p:cNvPr id="29" name="Imagen 28">
            <a:extLst>
              <a:ext uri="{FF2B5EF4-FFF2-40B4-BE49-F238E27FC236}">
                <a16:creationId xmlns:a16="http://schemas.microsoft.com/office/drawing/2014/main" id="{4F7F7F42-43E9-5A21-30A6-CECCD2ACBA31}"/>
              </a:ext>
            </a:extLst>
          </p:cNvPr>
          <p:cNvPicPr>
            <a:picLocks noChangeAspect="1"/>
          </p:cNvPicPr>
          <p:nvPr/>
        </p:nvPicPr>
        <p:blipFill>
          <a:blip r:embed="rId7"/>
          <a:stretch>
            <a:fillRect/>
          </a:stretch>
        </p:blipFill>
        <p:spPr>
          <a:xfrm>
            <a:off x="5250875" y="3441350"/>
            <a:ext cx="2152518" cy="1579877"/>
          </a:xfrm>
          <a:prstGeom prst="rect">
            <a:avLst/>
          </a:prstGeom>
        </p:spPr>
      </p:pic>
      <p:sp>
        <p:nvSpPr>
          <p:cNvPr id="30" name="Google Shape;215;p32">
            <a:extLst>
              <a:ext uri="{FF2B5EF4-FFF2-40B4-BE49-F238E27FC236}">
                <a16:creationId xmlns:a16="http://schemas.microsoft.com/office/drawing/2014/main" id="{C9D4E08C-10BB-D45D-2A1F-EDC79D624075}"/>
              </a:ext>
            </a:extLst>
          </p:cNvPr>
          <p:cNvSpPr/>
          <p:nvPr/>
        </p:nvSpPr>
        <p:spPr>
          <a:xfrm>
            <a:off x="969768" y="3650672"/>
            <a:ext cx="3854320" cy="1277401"/>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5;p32">
            <a:extLst>
              <a:ext uri="{FF2B5EF4-FFF2-40B4-BE49-F238E27FC236}">
                <a16:creationId xmlns:a16="http://schemas.microsoft.com/office/drawing/2014/main" id="{86F60811-E597-BC65-F8EF-CB4DE40D394A}"/>
              </a:ext>
            </a:extLst>
          </p:cNvPr>
          <p:cNvSpPr/>
          <p:nvPr/>
        </p:nvSpPr>
        <p:spPr>
          <a:xfrm>
            <a:off x="5250875" y="3427320"/>
            <a:ext cx="2152518" cy="1593907"/>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1;p37">
            <a:extLst>
              <a:ext uri="{FF2B5EF4-FFF2-40B4-BE49-F238E27FC236}">
                <a16:creationId xmlns:a16="http://schemas.microsoft.com/office/drawing/2014/main" id="{83A3A3D1-83AB-CC4C-A505-5793E74B80A2}"/>
              </a:ext>
            </a:extLst>
          </p:cNvPr>
          <p:cNvSpPr/>
          <p:nvPr/>
        </p:nvSpPr>
        <p:spPr>
          <a:xfrm>
            <a:off x="1080542" y="3427320"/>
            <a:ext cx="2869227"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CuadroTexto 33">
            <a:extLst>
              <a:ext uri="{FF2B5EF4-FFF2-40B4-BE49-F238E27FC236}">
                <a16:creationId xmlns:a16="http://schemas.microsoft.com/office/drawing/2014/main" id="{4F16417C-0CBD-C97C-8FBC-70B8746E0EC9}"/>
              </a:ext>
            </a:extLst>
          </p:cNvPr>
          <p:cNvSpPr txBox="1"/>
          <p:nvPr/>
        </p:nvSpPr>
        <p:spPr>
          <a:xfrm>
            <a:off x="1431911" y="3406539"/>
            <a:ext cx="2309402"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Código C# para implementar Teclado.</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 name="CuadroTexto 1">
            <a:extLst>
              <a:ext uri="{FF2B5EF4-FFF2-40B4-BE49-F238E27FC236}">
                <a16:creationId xmlns:a16="http://schemas.microsoft.com/office/drawing/2014/main" id="{798B42C7-49A7-4AB2-94F1-8941A09B55BB}"/>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25/37</a:t>
            </a:r>
          </a:p>
        </p:txBody>
      </p:sp>
    </p:spTree>
    <p:extLst>
      <p:ext uri="{BB962C8B-B14F-4D97-AF65-F5344CB8AC3E}">
        <p14:creationId xmlns:p14="http://schemas.microsoft.com/office/powerpoint/2010/main" val="624284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6" name="Google Shape;258;p37">
            <a:extLst>
              <a:ext uri="{FF2B5EF4-FFF2-40B4-BE49-F238E27FC236}">
                <a16:creationId xmlns:a16="http://schemas.microsoft.com/office/drawing/2014/main" id="{DC042FE7-F033-2DA6-B2D6-DECC35016926}"/>
              </a:ext>
            </a:extLst>
          </p:cNvPr>
          <p:cNvSpPr txBox="1">
            <a:spLocks noGrp="1"/>
          </p:cNvSpPr>
          <p:nvPr>
            <p:ph type="ctrTitle"/>
          </p:nvPr>
        </p:nvSpPr>
        <p:spPr>
          <a:xfrm>
            <a:off x="-1" y="38776"/>
            <a:ext cx="8430491" cy="507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Etapa 2: Paso 3- Comunicación Unity (C#) con Python.</a:t>
            </a:r>
            <a:endParaRPr>
              <a:solidFill>
                <a:schemeClr val="dk2"/>
              </a:solidFill>
            </a:endParaRPr>
          </a:p>
        </p:txBody>
      </p:sp>
      <p:pic>
        <p:nvPicPr>
          <p:cNvPr id="3" name="Imagen 2">
            <a:extLst>
              <a:ext uri="{FF2B5EF4-FFF2-40B4-BE49-F238E27FC236}">
                <a16:creationId xmlns:a16="http://schemas.microsoft.com/office/drawing/2014/main" id="{B8EBC5DD-5A5E-3685-1E3B-88A271CEC1F5}"/>
              </a:ext>
            </a:extLst>
          </p:cNvPr>
          <p:cNvPicPr>
            <a:picLocks noChangeAspect="1"/>
          </p:cNvPicPr>
          <p:nvPr/>
        </p:nvPicPr>
        <p:blipFill>
          <a:blip r:embed="rId3"/>
          <a:stretch>
            <a:fillRect/>
          </a:stretch>
        </p:blipFill>
        <p:spPr>
          <a:xfrm>
            <a:off x="429515" y="970200"/>
            <a:ext cx="3425180" cy="2077786"/>
          </a:xfrm>
          <a:prstGeom prst="rect">
            <a:avLst/>
          </a:prstGeom>
        </p:spPr>
      </p:pic>
      <p:pic>
        <p:nvPicPr>
          <p:cNvPr id="5" name="Imagen 4">
            <a:extLst>
              <a:ext uri="{FF2B5EF4-FFF2-40B4-BE49-F238E27FC236}">
                <a16:creationId xmlns:a16="http://schemas.microsoft.com/office/drawing/2014/main" id="{5FD632D4-2EE3-0DD2-6E31-0B3611A4382C}"/>
              </a:ext>
            </a:extLst>
          </p:cNvPr>
          <p:cNvPicPr>
            <a:picLocks noChangeAspect="1"/>
          </p:cNvPicPr>
          <p:nvPr/>
        </p:nvPicPr>
        <p:blipFill>
          <a:blip r:embed="rId4"/>
          <a:stretch>
            <a:fillRect/>
          </a:stretch>
        </p:blipFill>
        <p:spPr>
          <a:xfrm>
            <a:off x="4412673" y="1969077"/>
            <a:ext cx="4572000" cy="2491398"/>
          </a:xfrm>
          <a:prstGeom prst="rect">
            <a:avLst/>
          </a:prstGeom>
        </p:spPr>
      </p:pic>
      <p:sp>
        <p:nvSpPr>
          <p:cNvPr id="7" name="Google Shape;261;p37">
            <a:extLst>
              <a:ext uri="{FF2B5EF4-FFF2-40B4-BE49-F238E27FC236}">
                <a16:creationId xmlns:a16="http://schemas.microsoft.com/office/drawing/2014/main" id="{486CBC15-63BE-7B07-6A49-69FC6582BDB5}"/>
              </a:ext>
            </a:extLst>
          </p:cNvPr>
          <p:cNvSpPr/>
          <p:nvPr/>
        </p:nvSpPr>
        <p:spPr>
          <a:xfrm>
            <a:off x="719356" y="694145"/>
            <a:ext cx="3038357" cy="234078"/>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CuadroTexto 8">
            <a:extLst>
              <a:ext uri="{FF2B5EF4-FFF2-40B4-BE49-F238E27FC236}">
                <a16:creationId xmlns:a16="http://schemas.microsoft.com/office/drawing/2014/main" id="{A4BCF3A7-5633-8A4C-FE45-C2A9BC0B574B}"/>
              </a:ext>
            </a:extLst>
          </p:cNvPr>
          <p:cNvSpPr txBox="1"/>
          <p:nvPr/>
        </p:nvSpPr>
        <p:spPr>
          <a:xfrm>
            <a:off x="965275" y="694145"/>
            <a:ext cx="2664616"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Creando Entorno llamado “Brazo” en Python 3.9</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5" name="Google Shape;261;p37">
            <a:extLst>
              <a:ext uri="{FF2B5EF4-FFF2-40B4-BE49-F238E27FC236}">
                <a16:creationId xmlns:a16="http://schemas.microsoft.com/office/drawing/2014/main" id="{2E21C5E1-A1BD-52D4-41B3-0D9A36EBF165}"/>
              </a:ext>
            </a:extLst>
          </p:cNvPr>
          <p:cNvSpPr/>
          <p:nvPr/>
        </p:nvSpPr>
        <p:spPr>
          <a:xfrm>
            <a:off x="4572000" y="1340565"/>
            <a:ext cx="4253346" cy="524426"/>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CuadroTexto 17">
            <a:extLst>
              <a:ext uri="{FF2B5EF4-FFF2-40B4-BE49-F238E27FC236}">
                <a16:creationId xmlns:a16="http://schemas.microsoft.com/office/drawing/2014/main" id="{BD6B5E4D-3E41-68BE-2481-5591B04A79DB}"/>
              </a:ext>
            </a:extLst>
          </p:cNvPr>
          <p:cNvSpPr txBox="1"/>
          <p:nvPr/>
        </p:nvSpPr>
        <p:spPr>
          <a:xfrm>
            <a:off x="4682681" y="1406420"/>
            <a:ext cx="4142665" cy="400110"/>
          </a:xfrm>
          <a:prstGeom prst="rect">
            <a:avLst/>
          </a:prstGeom>
          <a:noFill/>
        </p:spPr>
        <p:txBody>
          <a:bodyPr wrap="square">
            <a:spAutoFit/>
          </a:bodyPr>
          <a:lstStyle/>
          <a:p>
            <a:r>
              <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Instalando Librerías para Machine </a:t>
            </a:r>
            <a:r>
              <a:rPr lang="es-CL"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Learning</a:t>
            </a:r>
            <a:r>
              <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s-CL"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conda</a:t>
            </a:r>
            <a:r>
              <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s-CL"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install</a:t>
            </a:r>
            <a:r>
              <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s-CL"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pytorch</a:t>
            </a:r>
            <a:r>
              <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s-CL"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torchvision</a:t>
            </a:r>
            <a:r>
              <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s-CL"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torchaudio</a:t>
            </a:r>
            <a:r>
              <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s-CL"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cudatoolkit</a:t>
            </a:r>
            <a:r>
              <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=10.2 –c </a:t>
            </a:r>
            <a:r>
              <a:rPr lang="es-CL"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pytorch</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20" name="Imagen 19">
            <a:extLst>
              <a:ext uri="{FF2B5EF4-FFF2-40B4-BE49-F238E27FC236}">
                <a16:creationId xmlns:a16="http://schemas.microsoft.com/office/drawing/2014/main" id="{88AA4AE2-4E48-3663-1EF8-09289A821980}"/>
              </a:ext>
            </a:extLst>
          </p:cNvPr>
          <p:cNvPicPr>
            <a:picLocks noChangeAspect="1"/>
          </p:cNvPicPr>
          <p:nvPr/>
        </p:nvPicPr>
        <p:blipFill>
          <a:blip r:embed="rId5"/>
          <a:stretch>
            <a:fillRect/>
          </a:stretch>
        </p:blipFill>
        <p:spPr>
          <a:xfrm>
            <a:off x="336664" y="3377611"/>
            <a:ext cx="3518031" cy="1591378"/>
          </a:xfrm>
          <a:prstGeom prst="rect">
            <a:avLst/>
          </a:prstGeom>
        </p:spPr>
      </p:pic>
      <p:sp>
        <p:nvSpPr>
          <p:cNvPr id="21" name="Google Shape;261;p37">
            <a:extLst>
              <a:ext uri="{FF2B5EF4-FFF2-40B4-BE49-F238E27FC236}">
                <a16:creationId xmlns:a16="http://schemas.microsoft.com/office/drawing/2014/main" id="{3E82917A-44B1-9F95-FAA8-978082446D1D}"/>
              </a:ext>
            </a:extLst>
          </p:cNvPr>
          <p:cNvSpPr/>
          <p:nvPr/>
        </p:nvSpPr>
        <p:spPr>
          <a:xfrm>
            <a:off x="473437" y="3125363"/>
            <a:ext cx="3284276" cy="234078"/>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CuadroTexto 21">
            <a:extLst>
              <a:ext uri="{FF2B5EF4-FFF2-40B4-BE49-F238E27FC236}">
                <a16:creationId xmlns:a16="http://schemas.microsoft.com/office/drawing/2014/main" id="{4D438A60-9821-6CD4-91D9-E0824224754E}"/>
              </a:ext>
            </a:extLst>
          </p:cNvPr>
          <p:cNvSpPr txBox="1"/>
          <p:nvPr/>
        </p:nvSpPr>
        <p:spPr>
          <a:xfrm>
            <a:off x="473437" y="3125363"/>
            <a:ext cx="3183082"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Librería </a:t>
            </a:r>
            <a:r>
              <a:rPr lang="es-MX"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MLAgents</a:t>
            </a:r>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que se conectará a través del puerto 5004</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 name="CuadroTexto 1">
            <a:extLst>
              <a:ext uri="{FF2B5EF4-FFF2-40B4-BE49-F238E27FC236}">
                <a16:creationId xmlns:a16="http://schemas.microsoft.com/office/drawing/2014/main" id="{76C76576-DF6C-587C-92D2-963A2393109C}"/>
              </a:ext>
            </a:extLst>
          </p:cNvPr>
          <p:cNvSpPr txBox="1"/>
          <p:nvPr/>
        </p:nvSpPr>
        <p:spPr>
          <a:xfrm>
            <a:off x="8312728" y="4845878"/>
            <a:ext cx="1025236" cy="246221"/>
          </a:xfrm>
          <a:prstGeom prst="rect">
            <a:avLst/>
          </a:prstGeom>
          <a:noFill/>
        </p:spPr>
        <p:txBody>
          <a:bodyPr wrap="square" rtlCol="0">
            <a:spAutoFit/>
          </a:bodyPr>
          <a:lstStyle/>
          <a:p>
            <a:r>
              <a:rPr lang="es-CL" sz="1000">
                <a:solidFill>
                  <a:schemeClr val="bg2"/>
                </a:solidFill>
              </a:rPr>
              <a:t>26/37</a:t>
            </a:r>
          </a:p>
        </p:txBody>
      </p:sp>
    </p:spTree>
    <p:extLst>
      <p:ext uri="{BB962C8B-B14F-4D97-AF65-F5344CB8AC3E}">
        <p14:creationId xmlns:p14="http://schemas.microsoft.com/office/powerpoint/2010/main" val="4208053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6" name="Google Shape;258;p37">
            <a:extLst>
              <a:ext uri="{FF2B5EF4-FFF2-40B4-BE49-F238E27FC236}">
                <a16:creationId xmlns:a16="http://schemas.microsoft.com/office/drawing/2014/main" id="{DC042FE7-F033-2DA6-B2D6-DECC35016926}"/>
              </a:ext>
            </a:extLst>
          </p:cNvPr>
          <p:cNvSpPr txBox="1">
            <a:spLocks noGrp="1"/>
          </p:cNvSpPr>
          <p:nvPr>
            <p:ph type="ctrTitle"/>
          </p:nvPr>
        </p:nvSpPr>
        <p:spPr>
          <a:xfrm>
            <a:off x="-471056" y="0"/>
            <a:ext cx="8430491" cy="507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Etapa 2: Paso 4- Condiciones de Premio o Castigo.</a:t>
            </a:r>
            <a:endParaRPr>
              <a:solidFill>
                <a:schemeClr val="dk2"/>
              </a:solidFill>
            </a:endParaRPr>
          </a:p>
        </p:txBody>
      </p:sp>
      <p:sp>
        <p:nvSpPr>
          <p:cNvPr id="2" name="CuadroTexto 1">
            <a:extLst>
              <a:ext uri="{FF2B5EF4-FFF2-40B4-BE49-F238E27FC236}">
                <a16:creationId xmlns:a16="http://schemas.microsoft.com/office/drawing/2014/main" id="{99CA5144-F58C-4BD6-F0D3-6D31C3FB28AA}"/>
              </a:ext>
            </a:extLst>
          </p:cNvPr>
          <p:cNvSpPr txBox="1"/>
          <p:nvPr/>
        </p:nvSpPr>
        <p:spPr>
          <a:xfrm>
            <a:off x="145473" y="476492"/>
            <a:ext cx="6844145" cy="307777"/>
          </a:xfrm>
          <a:prstGeom prst="rect">
            <a:avLst/>
          </a:prstGeom>
          <a:noFill/>
        </p:spPr>
        <p:txBody>
          <a:bodyPr wrap="square" rtlCol="0">
            <a:spAutoFit/>
          </a:bodyPr>
          <a:lstStyle/>
          <a:p>
            <a:r>
              <a:rPr lang="es-MX">
                <a:solidFill>
                  <a:schemeClr val="bg2"/>
                </a:solidFill>
              </a:rPr>
              <a:t>Moviendo el Brazo con Aprendizaje por refuerzo para llegar al Objetivo (Sin Pinzas).</a:t>
            </a:r>
            <a:endParaRPr lang="es-CL">
              <a:solidFill>
                <a:schemeClr val="bg2"/>
              </a:solidFill>
            </a:endParaRPr>
          </a:p>
        </p:txBody>
      </p:sp>
      <p:pic>
        <p:nvPicPr>
          <p:cNvPr id="8" name="Imagen 7">
            <a:extLst>
              <a:ext uri="{FF2B5EF4-FFF2-40B4-BE49-F238E27FC236}">
                <a16:creationId xmlns:a16="http://schemas.microsoft.com/office/drawing/2014/main" id="{66B1CE29-E5C5-1276-7797-DE0EE86DA3F4}"/>
              </a:ext>
            </a:extLst>
          </p:cNvPr>
          <p:cNvPicPr>
            <a:picLocks noChangeAspect="1"/>
          </p:cNvPicPr>
          <p:nvPr/>
        </p:nvPicPr>
        <p:blipFill>
          <a:blip r:embed="rId3"/>
          <a:stretch>
            <a:fillRect/>
          </a:stretch>
        </p:blipFill>
        <p:spPr>
          <a:xfrm>
            <a:off x="617760" y="1365210"/>
            <a:ext cx="3126429" cy="756529"/>
          </a:xfrm>
          <a:prstGeom prst="rect">
            <a:avLst/>
          </a:prstGeom>
        </p:spPr>
      </p:pic>
      <p:pic>
        <p:nvPicPr>
          <p:cNvPr id="11" name="Imagen 10">
            <a:extLst>
              <a:ext uri="{FF2B5EF4-FFF2-40B4-BE49-F238E27FC236}">
                <a16:creationId xmlns:a16="http://schemas.microsoft.com/office/drawing/2014/main" id="{B30F872A-1E64-E6B8-591D-331A836703A3}"/>
              </a:ext>
            </a:extLst>
          </p:cNvPr>
          <p:cNvPicPr>
            <a:picLocks noChangeAspect="1"/>
          </p:cNvPicPr>
          <p:nvPr/>
        </p:nvPicPr>
        <p:blipFill>
          <a:blip r:embed="rId4"/>
          <a:stretch>
            <a:fillRect/>
          </a:stretch>
        </p:blipFill>
        <p:spPr>
          <a:xfrm>
            <a:off x="4319604" y="1177634"/>
            <a:ext cx="2787780" cy="944105"/>
          </a:xfrm>
          <a:prstGeom prst="rect">
            <a:avLst/>
          </a:prstGeom>
        </p:spPr>
      </p:pic>
      <p:pic>
        <p:nvPicPr>
          <p:cNvPr id="13" name="Imagen 12">
            <a:extLst>
              <a:ext uri="{FF2B5EF4-FFF2-40B4-BE49-F238E27FC236}">
                <a16:creationId xmlns:a16="http://schemas.microsoft.com/office/drawing/2014/main" id="{E8AF9064-2343-11DB-E85F-641685C79C6D}"/>
              </a:ext>
            </a:extLst>
          </p:cNvPr>
          <p:cNvPicPr>
            <a:picLocks noChangeAspect="1"/>
          </p:cNvPicPr>
          <p:nvPr/>
        </p:nvPicPr>
        <p:blipFill>
          <a:blip r:embed="rId5"/>
          <a:stretch>
            <a:fillRect/>
          </a:stretch>
        </p:blipFill>
        <p:spPr>
          <a:xfrm>
            <a:off x="556567" y="2623695"/>
            <a:ext cx="2787780" cy="1878943"/>
          </a:xfrm>
          <a:prstGeom prst="rect">
            <a:avLst/>
          </a:prstGeom>
        </p:spPr>
      </p:pic>
      <p:pic>
        <p:nvPicPr>
          <p:cNvPr id="16" name="Imagen 15">
            <a:extLst>
              <a:ext uri="{FF2B5EF4-FFF2-40B4-BE49-F238E27FC236}">
                <a16:creationId xmlns:a16="http://schemas.microsoft.com/office/drawing/2014/main" id="{9515FBF3-FD73-8D99-BCAD-FC614B6988D6}"/>
              </a:ext>
            </a:extLst>
          </p:cNvPr>
          <p:cNvPicPr>
            <a:picLocks noChangeAspect="1"/>
          </p:cNvPicPr>
          <p:nvPr/>
        </p:nvPicPr>
        <p:blipFill>
          <a:blip r:embed="rId6"/>
          <a:stretch>
            <a:fillRect/>
          </a:stretch>
        </p:blipFill>
        <p:spPr>
          <a:xfrm>
            <a:off x="3744189" y="2608935"/>
            <a:ext cx="2295836" cy="2143109"/>
          </a:xfrm>
          <a:prstGeom prst="rect">
            <a:avLst/>
          </a:prstGeom>
        </p:spPr>
      </p:pic>
      <p:pic>
        <p:nvPicPr>
          <p:cNvPr id="19" name="Imagen 18">
            <a:extLst>
              <a:ext uri="{FF2B5EF4-FFF2-40B4-BE49-F238E27FC236}">
                <a16:creationId xmlns:a16="http://schemas.microsoft.com/office/drawing/2014/main" id="{369DE4F2-75FE-6A1E-72DA-E2C19AAA2955}"/>
              </a:ext>
            </a:extLst>
          </p:cNvPr>
          <p:cNvPicPr>
            <a:picLocks noChangeAspect="1"/>
          </p:cNvPicPr>
          <p:nvPr/>
        </p:nvPicPr>
        <p:blipFill>
          <a:blip r:embed="rId7"/>
          <a:stretch>
            <a:fillRect/>
          </a:stretch>
        </p:blipFill>
        <p:spPr>
          <a:xfrm>
            <a:off x="6350283" y="3215559"/>
            <a:ext cx="1955518" cy="1497469"/>
          </a:xfrm>
          <a:prstGeom prst="rect">
            <a:avLst/>
          </a:prstGeom>
        </p:spPr>
      </p:pic>
      <p:sp>
        <p:nvSpPr>
          <p:cNvPr id="20" name="Google Shape;261;p37">
            <a:extLst>
              <a:ext uri="{FF2B5EF4-FFF2-40B4-BE49-F238E27FC236}">
                <a16:creationId xmlns:a16="http://schemas.microsoft.com/office/drawing/2014/main" id="{C0C6785B-289E-E3E9-C66C-20066A8BF9BA}"/>
              </a:ext>
            </a:extLst>
          </p:cNvPr>
          <p:cNvSpPr/>
          <p:nvPr/>
        </p:nvSpPr>
        <p:spPr>
          <a:xfrm>
            <a:off x="754961" y="1088654"/>
            <a:ext cx="2251476"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CuadroTexto 20">
            <a:extLst>
              <a:ext uri="{FF2B5EF4-FFF2-40B4-BE49-F238E27FC236}">
                <a16:creationId xmlns:a16="http://schemas.microsoft.com/office/drawing/2014/main" id="{7F5D9B4B-7843-2860-6328-2D0EAAD5CF26}"/>
              </a:ext>
            </a:extLst>
          </p:cNvPr>
          <p:cNvSpPr txBox="1"/>
          <p:nvPr/>
        </p:nvSpPr>
        <p:spPr>
          <a:xfrm>
            <a:off x="1106329" y="1067873"/>
            <a:ext cx="1812183"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Espacio de Observación.</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2" name="Google Shape;261;p37">
            <a:extLst>
              <a:ext uri="{FF2B5EF4-FFF2-40B4-BE49-F238E27FC236}">
                <a16:creationId xmlns:a16="http://schemas.microsoft.com/office/drawing/2014/main" id="{C36D707D-6000-BAA4-EB9F-24142B96E9F5}"/>
              </a:ext>
            </a:extLst>
          </p:cNvPr>
          <p:cNvSpPr/>
          <p:nvPr/>
        </p:nvSpPr>
        <p:spPr>
          <a:xfrm>
            <a:off x="4426415" y="885941"/>
            <a:ext cx="2251476"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CuadroTexto 22">
            <a:extLst>
              <a:ext uri="{FF2B5EF4-FFF2-40B4-BE49-F238E27FC236}">
                <a16:creationId xmlns:a16="http://schemas.microsoft.com/office/drawing/2014/main" id="{5C1B9AB4-F2B7-445D-614E-7A3FA19D5D08}"/>
              </a:ext>
            </a:extLst>
          </p:cNvPr>
          <p:cNvSpPr txBox="1"/>
          <p:nvPr/>
        </p:nvSpPr>
        <p:spPr>
          <a:xfrm>
            <a:off x="4777783" y="865160"/>
            <a:ext cx="1812183"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Premiando acercamiento.</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4" name="Google Shape;261;p37">
            <a:extLst>
              <a:ext uri="{FF2B5EF4-FFF2-40B4-BE49-F238E27FC236}">
                <a16:creationId xmlns:a16="http://schemas.microsoft.com/office/drawing/2014/main" id="{058202BB-AC38-F1DC-4B21-5D5576285750}"/>
              </a:ext>
            </a:extLst>
          </p:cNvPr>
          <p:cNvSpPr/>
          <p:nvPr/>
        </p:nvSpPr>
        <p:spPr>
          <a:xfrm>
            <a:off x="667036" y="2365886"/>
            <a:ext cx="2251476"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CuadroTexto 24">
            <a:extLst>
              <a:ext uri="{FF2B5EF4-FFF2-40B4-BE49-F238E27FC236}">
                <a16:creationId xmlns:a16="http://schemas.microsoft.com/office/drawing/2014/main" id="{7D65301A-0F6A-7C93-05F4-49179227F309}"/>
              </a:ext>
            </a:extLst>
          </p:cNvPr>
          <p:cNvSpPr txBox="1"/>
          <p:nvPr/>
        </p:nvSpPr>
        <p:spPr>
          <a:xfrm>
            <a:off x="1106329" y="2365886"/>
            <a:ext cx="1812183"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Limites No Visibles.</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6" name="Google Shape;261;p37">
            <a:extLst>
              <a:ext uri="{FF2B5EF4-FFF2-40B4-BE49-F238E27FC236}">
                <a16:creationId xmlns:a16="http://schemas.microsoft.com/office/drawing/2014/main" id="{74DFBA52-0135-12E9-1DE7-118F56631DE3}"/>
              </a:ext>
            </a:extLst>
          </p:cNvPr>
          <p:cNvSpPr/>
          <p:nvPr/>
        </p:nvSpPr>
        <p:spPr>
          <a:xfrm>
            <a:off x="3730222" y="2344228"/>
            <a:ext cx="2251476"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CuadroTexto 26">
            <a:extLst>
              <a:ext uri="{FF2B5EF4-FFF2-40B4-BE49-F238E27FC236}">
                <a16:creationId xmlns:a16="http://schemas.microsoft.com/office/drawing/2014/main" id="{C21AED43-C361-06BD-E7D8-F504C9089D80}"/>
              </a:ext>
            </a:extLst>
          </p:cNvPr>
          <p:cNvSpPr txBox="1"/>
          <p:nvPr/>
        </p:nvSpPr>
        <p:spPr>
          <a:xfrm>
            <a:off x="3942053" y="2319333"/>
            <a:ext cx="1900108"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Castigando contacto con Limites.</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8" name="Google Shape;261;p37">
            <a:extLst>
              <a:ext uri="{FF2B5EF4-FFF2-40B4-BE49-F238E27FC236}">
                <a16:creationId xmlns:a16="http://schemas.microsoft.com/office/drawing/2014/main" id="{641732E1-9EBB-316F-4E31-D4439089D357}"/>
              </a:ext>
            </a:extLst>
          </p:cNvPr>
          <p:cNvSpPr/>
          <p:nvPr/>
        </p:nvSpPr>
        <p:spPr>
          <a:xfrm>
            <a:off x="6088499" y="2990116"/>
            <a:ext cx="2251476"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CuadroTexto 28">
            <a:extLst>
              <a:ext uri="{FF2B5EF4-FFF2-40B4-BE49-F238E27FC236}">
                <a16:creationId xmlns:a16="http://schemas.microsoft.com/office/drawing/2014/main" id="{B4A9D6CF-59D3-FEE2-023D-F913D78C42D1}"/>
              </a:ext>
            </a:extLst>
          </p:cNvPr>
          <p:cNvSpPr txBox="1"/>
          <p:nvPr/>
        </p:nvSpPr>
        <p:spPr>
          <a:xfrm>
            <a:off x="6439867" y="2969335"/>
            <a:ext cx="1812183"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Premiando contacto con Cubo.</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 name="CuadroTexto 2">
            <a:extLst>
              <a:ext uri="{FF2B5EF4-FFF2-40B4-BE49-F238E27FC236}">
                <a16:creationId xmlns:a16="http://schemas.microsoft.com/office/drawing/2014/main" id="{A9DAC118-7340-8E50-CAE9-2E36AF29B2C1}"/>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27/37</a:t>
            </a:r>
          </a:p>
        </p:txBody>
      </p:sp>
    </p:spTree>
    <p:extLst>
      <p:ext uri="{BB962C8B-B14F-4D97-AF65-F5344CB8AC3E}">
        <p14:creationId xmlns:p14="http://schemas.microsoft.com/office/powerpoint/2010/main" val="3041325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6" name="Google Shape;258;p37">
            <a:extLst>
              <a:ext uri="{FF2B5EF4-FFF2-40B4-BE49-F238E27FC236}">
                <a16:creationId xmlns:a16="http://schemas.microsoft.com/office/drawing/2014/main" id="{DC042FE7-F033-2DA6-B2D6-DECC35016926}"/>
              </a:ext>
            </a:extLst>
          </p:cNvPr>
          <p:cNvSpPr txBox="1">
            <a:spLocks noGrp="1"/>
          </p:cNvSpPr>
          <p:nvPr>
            <p:ph type="ctrTitle"/>
          </p:nvPr>
        </p:nvSpPr>
        <p:spPr>
          <a:xfrm>
            <a:off x="-471056" y="0"/>
            <a:ext cx="8430491" cy="507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Etapa 2: Paso 4- Condiciones de Premio o Castigo.</a:t>
            </a:r>
            <a:endParaRPr>
              <a:solidFill>
                <a:schemeClr val="dk2"/>
              </a:solidFill>
            </a:endParaRPr>
          </a:p>
        </p:txBody>
      </p:sp>
      <p:sp>
        <p:nvSpPr>
          <p:cNvPr id="2" name="CuadroTexto 1">
            <a:extLst>
              <a:ext uri="{FF2B5EF4-FFF2-40B4-BE49-F238E27FC236}">
                <a16:creationId xmlns:a16="http://schemas.microsoft.com/office/drawing/2014/main" id="{99CA5144-F58C-4BD6-F0D3-6D31C3FB28AA}"/>
              </a:ext>
            </a:extLst>
          </p:cNvPr>
          <p:cNvSpPr txBox="1"/>
          <p:nvPr/>
        </p:nvSpPr>
        <p:spPr>
          <a:xfrm>
            <a:off x="145473" y="476492"/>
            <a:ext cx="6844145" cy="307777"/>
          </a:xfrm>
          <a:prstGeom prst="rect">
            <a:avLst/>
          </a:prstGeom>
          <a:noFill/>
        </p:spPr>
        <p:txBody>
          <a:bodyPr wrap="square" rtlCol="0">
            <a:spAutoFit/>
          </a:bodyPr>
          <a:lstStyle/>
          <a:p>
            <a:r>
              <a:rPr lang="es-MX">
                <a:solidFill>
                  <a:schemeClr val="bg2"/>
                </a:solidFill>
              </a:rPr>
              <a:t>Levantando Cubo con Pinzas mediante Aprendizaje por Refuerzo.</a:t>
            </a:r>
            <a:endParaRPr lang="es-CL">
              <a:solidFill>
                <a:schemeClr val="bg2"/>
              </a:solidFill>
            </a:endParaRPr>
          </a:p>
        </p:txBody>
      </p:sp>
      <p:sp>
        <p:nvSpPr>
          <p:cNvPr id="22" name="Google Shape;261;p37">
            <a:extLst>
              <a:ext uri="{FF2B5EF4-FFF2-40B4-BE49-F238E27FC236}">
                <a16:creationId xmlns:a16="http://schemas.microsoft.com/office/drawing/2014/main" id="{C36D707D-6000-BAA4-EB9F-24142B96E9F5}"/>
              </a:ext>
            </a:extLst>
          </p:cNvPr>
          <p:cNvSpPr/>
          <p:nvPr/>
        </p:nvSpPr>
        <p:spPr>
          <a:xfrm>
            <a:off x="4426415" y="885941"/>
            <a:ext cx="2251476"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CuadroTexto 22">
            <a:extLst>
              <a:ext uri="{FF2B5EF4-FFF2-40B4-BE49-F238E27FC236}">
                <a16:creationId xmlns:a16="http://schemas.microsoft.com/office/drawing/2014/main" id="{5C1B9AB4-F2B7-445D-614E-7A3FA19D5D08}"/>
              </a:ext>
            </a:extLst>
          </p:cNvPr>
          <p:cNvSpPr txBox="1"/>
          <p:nvPr/>
        </p:nvSpPr>
        <p:spPr>
          <a:xfrm>
            <a:off x="4777783" y="865160"/>
            <a:ext cx="1812183"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Espacio de Observación en C#.</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8" name="Google Shape;261;p37">
            <a:extLst>
              <a:ext uri="{FF2B5EF4-FFF2-40B4-BE49-F238E27FC236}">
                <a16:creationId xmlns:a16="http://schemas.microsoft.com/office/drawing/2014/main" id="{641732E1-9EBB-316F-4E31-D4439089D357}"/>
              </a:ext>
            </a:extLst>
          </p:cNvPr>
          <p:cNvSpPr/>
          <p:nvPr/>
        </p:nvSpPr>
        <p:spPr>
          <a:xfrm>
            <a:off x="4295212" y="2562471"/>
            <a:ext cx="2982033"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CuadroTexto 28">
            <a:extLst>
              <a:ext uri="{FF2B5EF4-FFF2-40B4-BE49-F238E27FC236}">
                <a16:creationId xmlns:a16="http://schemas.microsoft.com/office/drawing/2014/main" id="{B4A9D6CF-59D3-FEE2-023D-F913D78C42D1}"/>
              </a:ext>
            </a:extLst>
          </p:cNvPr>
          <p:cNvSpPr txBox="1"/>
          <p:nvPr/>
        </p:nvSpPr>
        <p:spPr>
          <a:xfrm>
            <a:off x="4646581" y="2541690"/>
            <a:ext cx="2343037"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Premiando el levantar Cubo sin Soltarlo.</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4" name="Imagen 3">
            <a:extLst>
              <a:ext uri="{FF2B5EF4-FFF2-40B4-BE49-F238E27FC236}">
                <a16:creationId xmlns:a16="http://schemas.microsoft.com/office/drawing/2014/main" id="{DF96513A-B9AF-82EA-C942-F36B42C863DC}"/>
              </a:ext>
            </a:extLst>
          </p:cNvPr>
          <p:cNvPicPr>
            <a:picLocks noChangeAspect="1"/>
          </p:cNvPicPr>
          <p:nvPr/>
        </p:nvPicPr>
        <p:blipFill>
          <a:blip r:embed="rId3"/>
          <a:stretch>
            <a:fillRect/>
          </a:stretch>
        </p:blipFill>
        <p:spPr>
          <a:xfrm>
            <a:off x="537599" y="1342854"/>
            <a:ext cx="3099449" cy="944106"/>
          </a:xfrm>
          <a:prstGeom prst="rect">
            <a:avLst/>
          </a:prstGeom>
        </p:spPr>
      </p:pic>
      <p:sp>
        <p:nvSpPr>
          <p:cNvPr id="5" name="Google Shape;261;p37">
            <a:extLst>
              <a:ext uri="{FF2B5EF4-FFF2-40B4-BE49-F238E27FC236}">
                <a16:creationId xmlns:a16="http://schemas.microsoft.com/office/drawing/2014/main" id="{1994E951-14C3-AB06-B957-58148DCF43E5}"/>
              </a:ext>
            </a:extLst>
          </p:cNvPr>
          <p:cNvSpPr/>
          <p:nvPr/>
        </p:nvSpPr>
        <p:spPr>
          <a:xfrm>
            <a:off x="736962" y="1066298"/>
            <a:ext cx="2251476"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CuadroTexto 6">
            <a:extLst>
              <a:ext uri="{FF2B5EF4-FFF2-40B4-BE49-F238E27FC236}">
                <a16:creationId xmlns:a16="http://schemas.microsoft.com/office/drawing/2014/main" id="{3E3A0DFE-16DD-C4A5-DDEB-1C3E510BFBDC}"/>
              </a:ext>
            </a:extLst>
          </p:cNvPr>
          <p:cNvSpPr txBox="1"/>
          <p:nvPr/>
        </p:nvSpPr>
        <p:spPr>
          <a:xfrm>
            <a:off x="1220217" y="1066298"/>
            <a:ext cx="1812183"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Espacio de Acción.</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10" name="Imagen 9">
            <a:extLst>
              <a:ext uri="{FF2B5EF4-FFF2-40B4-BE49-F238E27FC236}">
                <a16:creationId xmlns:a16="http://schemas.microsoft.com/office/drawing/2014/main" id="{38377D6C-D072-077B-C5F9-9190DBEE3790}"/>
              </a:ext>
            </a:extLst>
          </p:cNvPr>
          <p:cNvPicPr>
            <a:picLocks noChangeAspect="1"/>
          </p:cNvPicPr>
          <p:nvPr/>
        </p:nvPicPr>
        <p:blipFill>
          <a:blip r:embed="rId4"/>
          <a:stretch>
            <a:fillRect/>
          </a:stretch>
        </p:blipFill>
        <p:spPr>
          <a:xfrm>
            <a:off x="537599" y="2635071"/>
            <a:ext cx="2905531" cy="2319661"/>
          </a:xfrm>
          <a:prstGeom prst="rect">
            <a:avLst/>
          </a:prstGeom>
        </p:spPr>
      </p:pic>
      <p:sp>
        <p:nvSpPr>
          <p:cNvPr id="14" name="Google Shape;261;p37">
            <a:extLst>
              <a:ext uri="{FF2B5EF4-FFF2-40B4-BE49-F238E27FC236}">
                <a16:creationId xmlns:a16="http://schemas.microsoft.com/office/drawing/2014/main" id="{BE2344DC-3E9D-DDA4-3AAE-709F1373CBA7}"/>
              </a:ext>
            </a:extLst>
          </p:cNvPr>
          <p:cNvSpPr/>
          <p:nvPr/>
        </p:nvSpPr>
        <p:spPr>
          <a:xfrm>
            <a:off x="524615" y="2337905"/>
            <a:ext cx="3099448"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CuadroTexto 14">
            <a:extLst>
              <a:ext uri="{FF2B5EF4-FFF2-40B4-BE49-F238E27FC236}">
                <a16:creationId xmlns:a16="http://schemas.microsoft.com/office/drawing/2014/main" id="{7F1FD367-B1AD-5D75-908D-76FC88C6EFE3}"/>
              </a:ext>
            </a:extLst>
          </p:cNvPr>
          <p:cNvSpPr txBox="1"/>
          <p:nvPr/>
        </p:nvSpPr>
        <p:spPr>
          <a:xfrm>
            <a:off x="526470" y="2330978"/>
            <a:ext cx="3340045" cy="246221"/>
          </a:xfrm>
          <a:prstGeom prst="rect">
            <a:avLst/>
          </a:prstGeom>
          <a:noFill/>
        </p:spPr>
        <p:txBody>
          <a:bodyPr wrap="square">
            <a:spAutoFit/>
          </a:bodyPr>
          <a:lstStyle/>
          <a:p>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Código C# de Espacio de Acción considerando Altura.</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18" name="Imagen 17">
            <a:extLst>
              <a:ext uri="{FF2B5EF4-FFF2-40B4-BE49-F238E27FC236}">
                <a16:creationId xmlns:a16="http://schemas.microsoft.com/office/drawing/2014/main" id="{309C7FEE-04B1-84C0-CFF2-130F3EAC2A49}"/>
              </a:ext>
            </a:extLst>
          </p:cNvPr>
          <p:cNvPicPr>
            <a:picLocks noChangeAspect="1"/>
          </p:cNvPicPr>
          <p:nvPr/>
        </p:nvPicPr>
        <p:blipFill>
          <a:blip r:embed="rId5"/>
          <a:stretch>
            <a:fillRect/>
          </a:stretch>
        </p:blipFill>
        <p:spPr>
          <a:xfrm>
            <a:off x="4246723" y="1242816"/>
            <a:ext cx="3030523" cy="1206178"/>
          </a:xfrm>
          <a:prstGeom prst="rect">
            <a:avLst/>
          </a:prstGeom>
        </p:spPr>
      </p:pic>
      <p:pic>
        <p:nvPicPr>
          <p:cNvPr id="31" name="Imagen 30">
            <a:extLst>
              <a:ext uri="{FF2B5EF4-FFF2-40B4-BE49-F238E27FC236}">
                <a16:creationId xmlns:a16="http://schemas.microsoft.com/office/drawing/2014/main" id="{191A64F3-B1F8-5803-253B-BCF42714C3CD}"/>
              </a:ext>
            </a:extLst>
          </p:cNvPr>
          <p:cNvPicPr>
            <a:picLocks noChangeAspect="1"/>
          </p:cNvPicPr>
          <p:nvPr/>
        </p:nvPicPr>
        <p:blipFill>
          <a:blip r:embed="rId6"/>
          <a:stretch>
            <a:fillRect/>
          </a:stretch>
        </p:blipFill>
        <p:spPr>
          <a:xfrm>
            <a:off x="4397184" y="2818744"/>
            <a:ext cx="2729600" cy="2163880"/>
          </a:xfrm>
          <a:prstGeom prst="rect">
            <a:avLst/>
          </a:prstGeom>
        </p:spPr>
      </p:pic>
      <p:sp>
        <p:nvSpPr>
          <p:cNvPr id="3" name="CuadroTexto 2">
            <a:extLst>
              <a:ext uri="{FF2B5EF4-FFF2-40B4-BE49-F238E27FC236}">
                <a16:creationId xmlns:a16="http://schemas.microsoft.com/office/drawing/2014/main" id="{509C0292-8ECE-CA8C-FD59-C893E9C9C32D}"/>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28/37</a:t>
            </a:r>
          </a:p>
        </p:txBody>
      </p:sp>
    </p:spTree>
    <p:extLst>
      <p:ext uri="{BB962C8B-B14F-4D97-AF65-F5344CB8AC3E}">
        <p14:creationId xmlns:p14="http://schemas.microsoft.com/office/powerpoint/2010/main" val="340936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7"/>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Resultados</a:t>
            </a:r>
            <a:endParaRPr/>
          </a:p>
        </p:txBody>
      </p:sp>
      <p:sp>
        <p:nvSpPr>
          <p:cNvPr id="411" name="Google Shape;411;p47"/>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412" name="Google Shape;412;p47"/>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756ACB81-A189-570D-70D7-55E613D4BE8E}"/>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29/37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ctrTitle"/>
          </p:nvPr>
        </p:nvSpPr>
        <p:spPr>
          <a:xfrm flipH="1">
            <a:off x="1147575" y="305550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Introducción</a:t>
            </a:r>
            <a:endParaRPr>
              <a:solidFill>
                <a:schemeClr val="dk2"/>
              </a:solidFill>
            </a:endParaRPr>
          </a:p>
        </p:txBody>
      </p:sp>
      <p:sp>
        <p:nvSpPr>
          <p:cNvPr id="163" name="Google Shape;163;p28"/>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01</a:t>
            </a:r>
            <a:endParaRPr>
              <a:solidFill>
                <a:schemeClr val="dk2"/>
              </a:solidFill>
            </a:endParaRPr>
          </a:p>
        </p:txBody>
      </p:sp>
      <p:cxnSp>
        <p:nvCxnSpPr>
          <p:cNvPr id="164" name="Google Shape;164;p28"/>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sp>
        <p:nvSpPr>
          <p:cNvPr id="165" name="Google Shape;165;p28"/>
          <p:cNvSpPr txBox="1"/>
          <p:nvPr/>
        </p:nvSpPr>
        <p:spPr>
          <a:xfrm>
            <a:off x="1716900" y="3855850"/>
            <a:ext cx="2904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2"/>
                </a:solidFill>
                <a:latin typeface="Roboto Condensed Light"/>
                <a:ea typeface="Roboto Condensed Light"/>
                <a:cs typeface="Roboto Condensed Light"/>
                <a:sym typeface="Roboto Condensed Light"/>
              </a:rPr>
              <a:t>Aprendizaje por Refuerzo</a:t>
            </a:r>
            <a:endParaRPr sz="1600">
              <a:solidFill>
                <a:schemeClr val="lt2"/>
              </a:solidFill>
              <a:latin typeface="Roboto Condensed Light"/>
              <a:ea typeface="Roboto Condensed Light"/>
              <a:cs typeface="Roboto Condensed Light"/>
              <a:sym typeface="Roboto Condensed Light"/>
            </a:endParaRPr>
          </a:p>
        </p:txBody>
      </p:sp>
      <p:sp>
        <p:nvSpPr>
          <p:cNvPr id="2" name="CuadroTexto 1">
            <a:extLst>
              <a:ext uri="{FF2B5EF4-FFF2-40B4-BE49-F238E27FC236}">
                <a16:creationId xmlns:a16="http://schemas.microsoft.com/office/drawing/2014/main" id="{795D2F21-D8C0-A0A8-F6E7-53615539B6E2}"/>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3/37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ctrTitle"/>
          </p:nvPr>
        </p:nvSpPr>
        <p:spPr>
          <a:xfrm>
            <a:off x="108342" y="105390"/>
            <a:ext cx="8751639" cy="8300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Comparativa de entrenamiento de RL del Brazo Robótico.</a:t>
            </a:r>
            <a:endParaRPr>
              <a:solidFill>
                <a:schemeClr val="dk2"/>
              </a:solidFill>
            </a:endParaRPr>
          </a:p>
        </p:txBody>
      </p:sp>
      <p:sp>
        <p:nvSpPr>
          <p:cNvPr id="320" name="Google Shape;320;p43"/>
          <p:cNvSpPr txBox="1"/>
          <p:nvPr/>
        </p:nvSpPr>
        <p:spPr>
          <a:xfrm>
            <a:off x="5714071" y="22851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APR 16</a:t>
            </a:r>
            <a:endParaRPr sz="1200" b="1">
              <a:solidFill>
                <a:schemeClr val="lt1"/>
              </a:solidFill>
              <a:latin typeface="Exo 2"/>
              <a:ea typeface="Exo 2"/>
              <a:cs typeface="Exo 2"/>
              <a:sym typeface="Exo 2"/>
            </a:endParaRPr>
          </a:p>
        </p:txBody>
      </p:sp>
      <p:pic>
        <p:nvPicPr>
          <p:cNvPr id="6" name="Imagen 5">
            <a:extLst>
              <a:ext uri="{FF2B5EF4-FFF2-40B4-BE49-F238E27FC236}">
                <a16:creationId xmlns:a16="http://schemas.microsoft.com/office/drawing/2014/main" id="{63461D26-4DCA-3AE2-E862-362D17ED30D6}"/>
              </a:ext>
            </a:extLst>
          </p:cNvPr>
          <p:cNvPicPr>
            <a:picLocks noChangeAspect="1"/>
          </p:cNvPicPr>
          <p:nvPr/>
        </p:nvPicPr>
        <p:blipFill>
          <a:blip r:embed="rId3"/>
          <a:stretch>
            <a:fillRect/>
          </a:stretch>
        </p:blipFill>
        <p:spPr>
          <a:xfrm>
            <a:off x="371577" y="3265034"/>
            <a:ext cx="4200423" cy="857157"/>
          </a:xfrm>
          <a:prstGeom prst="rect">
            <a:avLst/>
          </a:prstGeom>
        </p:spPr>
      </p:pic>
      <p:sp>
        <p:nvSpPr>
          <p:cNvPr id="9" name="CuadroTexto 8">
            <a:extLst>
              <a:ext uri="{FF2B5EF4-FFF2-40B4-BE49-F238E27FC236}">
                <a16:creationId xmlns:a16="http://schemas.microsoft.com/office/drawing/2014/main" id="{CDCA1546-F68F-99F0-EF57-EB1CEF911286}"/>
              </a:ext>
            </a:extLst>
          </p:cNvPr>
          <p:cNvSpPr txBox="1"/>
          <p:nvPr/>
        </p:nvSpPr>
        <p:spPr>
          <a:xfrm>
            <a:off x="4965123" y="2426853"/>
            <a:ext cx="3544071" cy="769441"/>
          </a:xfrm>
          <a:prstGeom prst="rect">
            <a:avLst/>
          </a:prstGeom>
          <a:noFill/>
        </p:spPr>
        <p:txBody>
          <a:bodyPr wrap="square" rtlCol="0">
            <a:spAutoFit/>
          </a:bodyPr>
          <a:lstStyle/>
          <a:p>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Entorno/recompensa acumulativa: </a:t>
            </a:r>
          </a:p>
          <a:p>
            <a:r>
              <a:rPr lang="es-MX" sz="1100">
                <a:solidFill>
                  <a:schemeClr val="tx2"/>
                </a:solidFill>
                <a:latin typeface="Roboto Light" panose="02000000000000000000" pitchFamily="2" charset="0"/>
                <a:ea typeface="Roboto Light" panose="02000000000000000000" pitchFamily="2" charset="0"/>
                <a:cs typeface="Roboto Light" panose="02000000000000000000" pitchFamily="2" charset="0"/>
              </a:rPr>
              <a:t>la recompensa acumulada media del episodio sobre todos los agentes. Debería aumentar durante una sesión de entrenamiento exitosa.</a:t>
            </a:r>
          </a:p>
        </p:txBody>
      </p:sp>
      <p:pic>
        <p:nvPicPr>
          <p:cNvPr id="12" name="Imagen 11">
            <a:extLst>
              <a:ext uri="{FF2B5EF4-FFF2-40B4-BE49-F238E27FC236}">
                <a16:creationId xmlns:a16="http://schemas.microsoft.com/office/drawing/2014/main" id="{2895ECDF-65BD-B0F1-C25A-52A65518023A}"/>
              </a:ext>
            </a:extLst>
          </p:cNvPr>
          <p:cNvPicPr>
            <a:picLocks noChangeAspect="1"/>
          </p:cNvPicPr>
          <p:nvPr/>
        </p:nvPicPr>
        <p:blipFill>
          <a:blip r:embed="rId4"/>
          <a:stretch>
            <a:fillRect/>
          </a:stretch>
        </p:blipFill>
        <p:spPr>
          <a:xfrm>
            <a:off x="371577" y="4216359"/>
            <a:ext cx="4200423" cy="596263"/>
          </a:xfrm>
          <a:prstGeom prst="rect">
            <a:avLst/>
          </a:prstGeom>
        </p:spPr>
      </p:pic>
      <p:pic>
        <p:nvPicPr>
          <p:cNvPr id="14" name="Imagen 13">
            <a:extLst>
              <a:ext uri="{FF2B5EF4-FFF2-40B4-BE49-F238E27FC236}">
                <a16:creationId xmlns:a16="http://schemas.microsoft.com/office/drawing/2014/main" id="{9839E118-459C-5A1A-685B-E425A5FA7DC7}"/>
              </a:ext>
            </a:extLst>
          </p:cNvPr>
          <p:cNvPicPr>
            <a:picLocks noChangeAspect="1"/>
          </p:cNvPicPr>
          <p:nvPr/>
        </p:nvPicPr>
        <p:blipFill>
          <a:blip r:embed="rId5"/>
          <a:stretch>
            <a:fillRect/>
          </a:stretch>
        </p:blipFill>
        <p:spPr>
          <a:xfrm>
            <a:off x="371577" y="1064246"/>
            <a:ext cx="4391638" cy="2071977"/>
          </a:xfrm>
          <a:prstGeom prst="rect">
            <a:avLst/>
          </a:prstGeom>
        </p:spPr>
      </p:pic>
      <p:sp>
        <p:nvSpPr>
          <p:cNvPr id="15" name="Google Shape;261;p37">
            <a:extLst>
              <a:ext uri="{FF2B5EF4-FFF2-40B4-BE49-F238E27FC236}">
                <a16:creationId xmlns:a16="http://schemas.microsoft.com/office/drawing/2014/main" id="{6F7E5956-F644-81A6-80D3-2B551BF6A47D}"/>
              </a:ext>
            </a:extLst>
          </p:cNvPr>
          <p:cNvSpPr/>
          <p:nvPr/>
        </p:nvSpPr>
        <p:spPr>
          <a:xfrm>
            <a:off x="972489" y="830987"/>
            <a:ext cx="2251476" cy="203785"/>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CuadroTexto 15">
            <a:extLst>
              <a:ext uri="{FF2B5EF4-FFF2-40B4-BE49-F238E27FC236}">
                <a16:creationId xmlns:a16="http://schemas.microsoft.com/office/drawing/2014/main" id="{89564FCB-332B-E2B2-8AB1-C6BF57CDE88C}"/>
              </a:ext>
            </a:extLst>
          </p:cNvPr>
          <p:cNvSpPr txBox="1"/>
          <p:nvPr/>
        </p:nvSpPr>
        <p:spPr>
          <a:xfrm>
            <a:off x="1455744" y="830987"/>
            <a:ext cx="1812183" cy="246221"/>
          </a:xfrm>
          <a:prstGeom prst="rect">
            <a:avLst/>
          </a:prstGeom>
          <a:noFill/>
        </p:spPr>
        <p:txBody>
          <a:bodyPr wrap="square">
            <a:spAutoFit/>
          </a:bodyPr>
          <a:lstStyle/>
          <a:p>
            <a:r>
              <a:rPr lang="es-MX"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Accumulative</a:t>
            </a:r>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s-MX" sz="1000" err="1">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Rewards</a:t>
            </a:r>
            <a:r>
              <a:rPr lang="es-MX"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t>
            </a:r>
            <a:endParaRPr lang="es-CL" sz="100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8" name="CuadroTexto 17">
            <a:extLst>
              <a:ext uri="{FF2B5EF4-FFF2-40B4-BE49-F238E27FC236}">
                <a16:creationId xmlns:a16="http://schemas.microsoft.com/office/drawing/2014/main" id="{403F56AD-24F5-AF0E-A5BD-DD6A0461DCBE}"/>
              </a:ext>
            </a:extLst>
          </p:cNvPr>
          <p:cNvSpPr txBox="1"/>
          <p:nvPr/>
        </p:nvSpPr>
        <p:spPr>
          <a:xfrm>
            <a:off x="4833505" y="3283876"/>
            <a:ext cx="3544071" cy="430887"/>
          </a:xfrm>
          <a:prstGeom prst="rect">
            <a:avLst/>
          </a:prstGeom>
          <a:noFill/>
        </p:spPr>
        <p:txBody>
          <a:bodyPr wrap="square" rtlCol="0">
            <a:spAutoFit/>
          </a:bodyPr>
          <a:lstStyle/>
          <a:p>
            <a:pPr algn="ct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Comportamiento de Red Neuronal: </a:t>
            </a:r>
          </a:p>
          <a:p>
            <a:pPr algn="ct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2 </a:t>
            </a:r>
            <a:r>
              <a:rPr lang="es-MX" sz="1100" err="1">
                <a:solidFill>
                  <a:schemeClr val="bg2"/>
                </a:solidFill>
                <a:latin typeface="Roboto Light" panose="02000000000000000000" pitchFamily="2" charset="0"/>
                <a:ea typeface="Roboto Light" panose="02000000000000000000" pitchFamily="2" charset="0"/>
                <a:cs typeface="Roboto Light" panose="02000000000000000000" pitchFamily="2" charset="0"/>
              </a:rPr>
              <a:t>Hidden</a:t>
            </a: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 </a:t>
            </a:r>
            <a:r>
              <a:rPr lang="es-MX" sz="1100" err="1">
                <a:solidFill>
                  <a:schemeClr val="bg2"/>
                </a:solidFill>
                <a:latin typeface="Roboto Light" panose="02000000000000000000" pitchFamily="2" charset="0"/>
                <a:ea typeface="Roboto Light" panose="02000000000000000000" pitchFamily="2" charset="0"/>
                <a:cs typeface="Roboto Light" panose="02000000000000000000" pitchFamily="2" charset="0"/>
              </a:rPr>
              <a:t>Layers</a:t>
            </a:r>
            <a:endPar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19" name="CuadroTexto 18">
            <a:extLst>
              <a:ext uri="{FF2B5EF4-FFF2-40B4-BE49-F238E27FC236}">
                <a16:creationId xmlns:a16="http://schemas.microsoft.com/office/drawing/2014/main" id="{AE41842E-E482-CD39-1B2F-0A3C43672D35}"/>
              </a:ext>
            </a:extLst>
          </p:cNvPr>
          <p:cNvSpPr txBox="1"/>
          <p:nvPr/>
        </p:nvSpPr>
        <p:spPr>
          <a:xfrm>
            <a:off x="4763215" y="4187065"/>
            <a:ext cx="3544071" cy="430887"/>
          </a:xfrm>
          <a:prstGeom prst="rect">
            <a:avLst/>
          </a:prstGeom>
          <a:noFill/>
        </p:spPr>
        <p:txBody>
          <a:bodyPr wrap="square" rtlCol="0">
            <a:spAutoFit/>
          </a:bodyPr>
          <a:lstStyle/>
          <a:p>
            <a:pPr algn="ct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Comportamiento de Red Neuronal: </a:t>
            </a:r>
          </a:p>
          <a:p>
            <a:pPr algn="ct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3 </a:t>
            </a:r>
            <a:r>
              <a:rPr lang="es-MX" sz="1100" err="1">
                <a:solidFill>
                  <a:schemeClr val="bg2"/>
                </a:solidFill>
                <a:latin typeface="Roboto Light" panose="02000000000000000000" pitchFamily="2" charset="0"/>
                <a:ea typeface="Roboto Light" panose="02000000000000000000" pitchFamily="2" charset="0"/>
                <a:cs typeface="Roboto Light" panose="02000000000000000000" pitchFamily="2" charset="0"/>
              </a:rPr>
              <a:t>Hidden</a:t>
            </a: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 </a:t>
            </a:r>
            <a:r>
              <a:rPr lang="es-MX" sz="1100" err="1">
                <a:solidFill>
                  <a:schemeClr val="bg2"/>
                </a:solidFill>
                <a:latin typeface="Roboto Light" panose="02000000000000000000" pitchFamily="2" charset="0"/>
                <a:ea typeface="Roboto Light" panose="02000000000000000000" pitchFamily="2" charset="0"/>
                <a:cs typeface="Roboto Light" panose="02000000000000000000" pitchFamily="2" charset="0"/>
              </a:rPr>
              <a:t>Layers</a:t>
            </a:r>
            <a:endPar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 name="CuadroTexto 1">
            <a:extLst>
              <a:ext uri="{FF2B5EF4-FFF2-40B4-BE49-F238E27FC236}">
                <a16:creationId xmlns:a16="http://schemas.microsoft.com/office/drawing/2014/main" id="{B4E53415-AB81-135F-1A2C-79A25F7FE950}"/>
              </a:ext>
            </a:extLst>
          </p:cNvPr>
          <p:cNvSpPr txBox="1"/>
          <p:nvPr/>
        </p:nvSpPr>
        <p:spPr>
          <a:xfrm>
            <a:off x="108342" y="4783679"/>
            <a:ext cx="1025236" cy="246221"/>
          </a:xfrm>
          <a:prstGeom prst="rect">
            <a:avLst/>
          </a:prstGeom>
          <a:noFill/>
        </p:spPr>
        <p:txBody>
          <a:bodyPr wrap="square" rtlCol="0">
            <a:spAutoFit/>
          </a:bodyPr>
          <a:lstStyle/>
          <a:p>
            <a:r>
              <a:rPr lang="es-CL" sz="1000">
                <a:solidFill>
                  <a:schemeClr val="bg2"/>
                </a:solidFill>
              </a:rPr>
              <a:t>30/37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ctrTitle"/>
          </p:nvPr>
        </p:nvSpPr>
        <p:spPr>
          <a:xfrm>
            <a:off x="801070" y="320993"/>
            <a:ext cx="7262276"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Resultados de Entrenamientos (2 Hidden Layers)</a:t>
            </a:r>
            <a:endParaRPr>
              <a:solidFill>
                <a:schemeClr val="dk2"/>
              </a:solidFill>
            </a:endParaRPr>
          </a:p>
        </p:txBody>
      </p:sp>
      <p:sp>
        <p:nvSpPr>
          <p:cNvPr id="320" name="Google Shape;320;p43"/>
          <p:cNvSpPr txBox="1"/>
          <p:nvPr/>
        </p:nvSpPr>
        <p:spPr>
          <a:xfrm>
            <a:off x="5714071" y="22851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APR 16</a:t>
            </a:r>
            <a:endParaRPr sz="1200" b="1">
              <a:solidFill>
                <a:schemeClr val="lt1"/>
              </a:solidFill>
              <a:latin typeface="Exo 2"/>
              <a:ea typeface="Exo 2"/>
              <a:cs typeface="Exo 2"/>
              <a:sym typeface="Exo 2"/>
            </a:endParaRPr>
          </a:p>
        </p:txBody>
      </p:sp>
      <p:sp>
        <p:nvSpPr>
          <p:cNvPr id="4" name="CuadroTexto 3">
            <a:extLst>
              <a:ext uri="{FF2B5EF4-FFF2-40B4-BE49-F238E27FC236}">
                <a16:creationId xmlns:a16="http://schemas.microsoft.com/office/drawing/2014/main" id="{708EB706-7C69-E154-A17E-DD9C13385852}"/>
              </a:ext>
            </a:extLst>
          </p:cNvPr>
          <p:cNvSpPr txBox="1"/>
          <p:nvPr/>
        </p:nvSpPr>
        <p:spPr>
          <a:xfrm>
            <a:off x="2769177" y="2882632"/>
            <a:ext cx="5910696" cy="769441"/>
          </a:xfrm>
          <a:prstGeom prst="rect">
            <a:avLst/>
          </a:prstGeom>
          <a:noFill/>
        </p:spPr>
        <p:txBody>
          <a:bodyPr wrap="square" rtlCol="0">
            <a:spAutoFit/>
          </a:bodyPr>
          <a:lstStyle/>
          <a:p>
            <a:pPr marL="171450" indent="-171450">
              <a:buFont typeface="Wingdings" panose="05000000000000000000" pitchFamily="2" charset="2"/>
              <a:buChar char="v"/>
            </a:pP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Pérdidas/</a:t>
            </a:r>
            <a:r>
              <a:rPr lang="es-MX" sz="1100" err="1">
                <a:solidFill>
                  <a:schemeClr val="bg2"/>
                </a:solidFill>
                <a:latin typeface="Roboto Light" panose="02000000000000000000" pitchFamily="2" charset="0"/>
                <a:ea typeface="Roboto Light" panose="02000000000000000000" pitchFamily="2" charset="0"/>
                <a:cs typeface="Roboto Light" panose="02000000000000000000" pitchFamily="2" charset="0"/>
              </a:rPr>
              <a:t>Policy</a:t>
            </a: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 </a:t>
            </a:r>
            <a:r>
              <a:rPr lang="es-MX" sz="1100" err="1">
                <a:solidFill>
                  <a:schemeClr val="bg2"/>
                </a:solidFill>
                <a:latin typeface="Roboto Light" panose="02000000000000000000" pitchFamily="2" charset="0"/>
                <a:ea typeface="Roboto Light" panose="02000000000000000000" pitchFamily="2" charset="0"/>
                <a:cs typeface="Roboto Light" panose="02000000000000000000" pitchFamily="2" charset="0"/>
              </a:rPr>
              <a:t>Loss</a:t>
            </a: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 (PPO):</a:t>
            </a:r>
          </a:p>
          <a:p>
            <a:r>
              <a:rPr lang="es-MX" sz="1100">
                <a:solidFill>
                  <a:schemeClr val="tx2"/>
                </a:solidFill>
                <a:latin typeface="Roboto Light" panose="02000000000000000000" pitchFamily="2" charset="0"/>
                <a:ea typeface="Roboto Light" panose="02000000000000000000" pitchFamily="2" charset="0"/>
                <a:cs typeface="Roboto Light" panose="02000000000000000000" pitchFamily="2" charset="0"/>
              </a:rPr>
              <a:t>la magnitud media de la función de pérdida de la </a:t>
            </a:r>
            <a:r>
              <a:rPr lang="es-MX" sz="1100" err="1">
                <a:solidFill>
                  <a:schemeClr val="tx2"/>
                </a:solidFill>
                <a:latin typeface="Roboto Light" panose="02000000000000000000" pitchFamily="2" charset="0"/>
                <a:ea typeface="Roboto Light" panose="02000000000000000000" pitchFamily="2" charset="0"/>
                <a:cs typeface="Roboto Light" panose="02000000000000000000" pitchFamily="2" charset="0"/>
              </a:rPr>
              <a:t>policy</a:t>
            </a:r>
            <a:r>
              <a:rPr lang="es-MX" sz="1100">
                <a:solidFill>
                  <a:schemeClr val="tx2"/>
                </a:solidFill>
                <a:latin typeface="Roboto Light" panose="02000000000000000000" pitchFamily="2" charset="0"/>
                <a:ea typeface="Roboto Light" panose="02000000000000000000" pitchFamily="2" charset="0"/>
                <a:cs typeface="Roboto Light" panose="02000000000000000000" pitchFamily="2" charset="0"/>
              </a:rPr>
              <a:t>. Se correlaciona con cuánto está cambiando la </a:t>
            </a:r>
            <a:r>
              <a:rPr lang="es-MX" sz="1100" err="1">
                <a:solidFill>
                  <a:schemeClr val="tx2"/>
                </a:solidFill>
                <a:latin typeface="Roboto Light" panose="02000000000000000000" pitchFamily="2" charset="0"/>
                <a:ea typeface="Roboto Light" panose="02000000000000000000" pitchFamily="2" charset="0"/>
                <a:cs typeface="Roboto Light" panose="02000000000000000000" pitchFamily="2" charset="0"/>
              </a:rPr>
              <a:t>policy</a:t>
            </a:r>
            <a:r>
              <a:rPr lang="es-MX" sz="1100">
                <a:solidFill>
                  <a:schemeClr val="tx2"/>
                </a:solidFill>
                <a:latin typeface="Roboto Light" panose="02000000000000000000" pitchFamily="2" charset="0"/>
                <a:ea typeface="Roboto Light" panose="02000000000000000000" pitchFamily="2" charset="0"/>
                <a:cs typeface="Roboto Light" panose="02000000000000000000" pitchFamily="2" charset="0"/>
              </a:rPr>
              <a:t> (proceso para decidir acciones). La magnitud de esto debería disminuir durante una sesión de entrenamiento exitosa.</a:t>
            </a:r>
          </a:p>
        </p:txBody>
      </p:sp>
      <p:pic>
        <p:nvPicPr>
          <p:cNvPr id="6" name="Imagen 5">
            <a:extLst>
              <a:ext uri="{FF2B5EF4-FFF2-40B4-BE49-F238E27FC236}">
                <a16:creationId xmlns:a16="http://schemas.microsoft.com/office/drawing/2014/main" id="{63461D26-4DCA-3AE2-E862-362D17ED30D6}"/>
              </a:ext>
            </a:extLst>
          </p:cNvPr>
          <p:cNvPicPr>
            <a:picLocks noChangeAspect="1"/>
          </p:cNvPicPr>
          <p:nvPr/>
        </p:nvPicPr>
        <p:blipFill>
          <a:blip r:embed="rId3"/>
          <a:stretch>
            <a:fillRect/>
          </a:stretch>
        </p:blipFill>
        <p:spPr>
          <a:xfrm>
            <a:off x="2769177" y="1729618"/>
            <a:ext cx="4200423" cy="857157"/>
          </a:xfrm>
          <a:prstGeom prst="rect">
            <a:avLst/>
          </a:prstGeom>
        </p:spPr>
      </p:pic>
      <p:pic>
        <p:nvPicPr>
          <p:cNvPr id="8" name="Imagen 7">
            <a:extLst>
              <a:ext uri="{FF2B5EF4-FFF2-40B4-BE49-F238E27FC236}">
                <a16:creationId xmlns:a16="http://schemas.microsoft.com/office/drawing/2014/main" id="{CC1A9DA4-3775-151D-1581-49441497C734}"/>
              </a:ext>
            </a:extLst>
          </p:cNvPr>
          <p:cNvPicPr>
            <a:picLocks noChangeAspect="1"/>
          </p:cNvPicPr>
          <p:nvPr/>
        </p:nvPicPr>
        <p:blipFill>
          <a:blip r:embed="rId4"/>
          <a:stretch>
            <a:fillRect/>
          </a:stretch>
        </p:blipFill>
        <p:spPr>
          <a:xfrm>
            <a:off x="513700" y="981391"/>
            <a:ext cx="2108754" cy="1891183"/>
          </a:xfrm>
          <a:prstGeom prst="rect">
            <a:avLst/>
          </a:prstGeom>
        </p:spPr>
      </p:pic>
      <p:sp>
        <p:nvSpPr>
          <p:cNvPr id="9" name="CuadroTexto 8">
            <a:extLst>
              <a:ext uri="{FF2B5EF4-FFF2-40B4-BE49-F238E27FC236}">
                <a16:creationId xmlns:a16="http://schemas.microsoft.com/office/drawing/2014/main" id="{CDCA1546-F68F-99F0-EF57-EB1CEF911286}"/>
              </a:ext>
            </a:extLst>
          </p:cNvPr>
          <p:cNvSpPr txBox="1"/>
          <p:nvPr/>
        </p:nvSpPr>
        <p:spPr>
          <a:xfrm>
            <a:off x="2686051" y="996964"/>
            <a:ext cx="5377295" cy="600164"/>
          </a:xfrm>
          <a:prstGeom prst="rect">
            <a:avLst/>
          </a:prstGeom>
          <a:noFill/>
        </p:spPr>
        <p:txBody>
          <a:bodyPr wrap="square" rtlCol="0">
            <a:spAutoFit/>
          </a:bodyPr>
          <a:lstStyle/>
          <a:p>
            <a:pPr marL="171450" indent="-171450">
              <a:buFont typeface="Wingdings" panose="05000000000000000000" pitchFamily="2" charset="2"/>
              <a:buChar char="v"/>
            </a:pP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Entorno/recompensa acumulativa: </a:t>
            </a:r>
          </a:p>
          <a:p>
            <a:r>
              <a:rPr lang="es-MX" sz="1100">
                <a:solidFill>
                  <a:schemeClr val="tx2"/>
                </a:solidFill>
                <a:latin typeface="Roboto Light" panose="02000000000000000000" pitchFamily="2" charset="0"/>
                <a:ea typeface="Roboto Light" panose="02000000000000000000" pitchFamily="2" charset="0"/>
                <a:cs typeface="Roboto Light" panose="02000000000000000000" pitchFamily="2" charset="0"/>
              </a:rPr>
              <a:t>la recompensa acumulada media del episodio sobre todos los agentes. Debería aumentar durante una sesión de entrenamiento exitosa.</a:t>
            </a:r>
          </a:p>
        </p:txBody>
      </p:sp>
      <p:pic>
        <p:nvPicPr>
          <p:cNvPr id="11" name="Imagen 10">
            <a:extLst>
              <a:ext uri="{FF2B5EF4-FFF2-40B4-BE49-F238E27FC236}">
                <a16:creationId xmlns:a16="http://schemas.microsoft.com/office/drawing/2014/main" id="{36AEEC71-2563-C02A-ACF3-1289903C6D72}"/>
              </a:ext>
            </a:extLst>
          </p:cNvPr>
          <p:cNvPicPr>
            <a:picLocks noChangeAspect="1"/>
          </p:cNvPicPr>
          <p:nvPr/>
        </p:nvPicPr>
        <p:blipFill>
          <a:blip r:embed="rId5"/>
          <a:stretch>
            <a:fillRect/>
          </a:stretch>
        </p:blipFill>
        <p:spPr>
          <a:xfrm>
            <a:off x="513700" y="2912179"/>
            <a:ext cx="2108754" cy="1888562"/>
          </a:xfrm>
          <a:prstGeom prst="rect">
            <a:avLst/>
          </a:prstGeom>
        </p:spPr>
      </p:pic>
      <p:sp>
        <p:nvSpPr>
          <p:cNvPr id="2" name="CuadroTexto 1">
            <a:extLst>
              <a:ext uri="{FF2B5EF4-FFF2-40B4-BE49-F238E27FC236}">
                <a16:creationId xmlns:a16="http://schemas.microsoft.com/office/drawing/2014/main" id="{071F7839-DFC0-76F1-902E-B29F35E6690C}"/>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31/37</a:t>
            </a:r>
          </a:p>
        </p:txBody>
      </p:sp>
    </p:spTree>
    <p:extLst>
      <p:ext uri="{BB962C8B-B14F-4D97-AF65-F5344CB8AC3E}">
        <p14:creationId xmlns:p14="http://schemas.microsoft.com/office/powerpoint/2010/main" val="2796985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3"/>
          <p:cNvSpPr txBox="1">
            <a:spLocks noGrp="1"/>
          </p:cNvSpPr>
          <p:nvPr>
            <p:ph type="ctrTitle"/>
          </p:nvPr>
        </p:nvSpPr>
        <p:spPr>
          <a:xfrm>
            <a:off x="801070" y="320993"/>
            <a:ext cx="7262276" cy="55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Resultados de Entrenamientos (3 Hidden Layers)</a:t>
            </a:r>
            <a:endParaRPr>
              <a:solidFill>
                <a:schemeClr val="dk2"/>
              </a:solidFill>
            </a:endParaRPr>
          </a:p>
        </p:txBody>
      </p:sp>
      <p:sp>
        <p:nvSpPr>
          <p:cNvPr id="320" name="Google Shape;320;p43"/>
          <p:cNvSpPr txBox="1"/>
          <p:nvPr/>
        </p:nvSpPr>
        <p:spPr>
          <a:xfrm>
            <a:off x="5714071" y="22851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APR 16</a:t>
            </a:r>
            <a:endParaRPr sz="1200" b="1">
              <a:solidFill>
                <a:schemeClr val="lt1"/>
              </a:solidFill>
              <a:latin typeface="Exo 2"/>
              <a:ea typeface="Exo 2"/>
              <a:cs typeface="Exo 2"/>
              <a:sym typeface="Exo 2"/>
            </a:endParaRPr>
          </a:p>
        </p:txBody>
      </p:sp>
      <p:sp>
        <p:nvSpPr>
          <p:cNvPr id="4" name="CuadroTexto 3">
            <a:extLst>
              <a:ext uri="{FF2B5EF4-FFF2-40B4-BE49-F238E27FC236}">
                <a16:creationId xmlns:a16="http://schemas.microsoft.com/office/drawing/2014/main" id="{708EB706-7C69-E154-A17E-DD9C13385852}"/>
              </a:ext>
            </a:extLst>
          </p:cNvPr>
          <p:cNvSpPr txBox="1"/>
          <p:nvPr/>
        </p:nvSpPr>
        <p:spPr>
          <a:xfrm>
            <a:off x="2769177" y="2882632"/>
            <a:ext cx="5910696" cy="769441"/>
          </a:xfrm>
          <a:prstGeom prst="rect">
            <a:avLst/>
          </a:prstGeom>
          <a:noFill/>
        </p:spPr>
        <p:txBody>
          <a:bodyPr wrap="square" rtlCol="0">
            <a:spAutoFit/>
          </a:bodyPr>
          <a:lstStyle/>
          <a:p>
            <a:pPr marL="171450" indent="-171450">
              <a:buFont typeface="Wingdings" panose="05000000000000000000" pitchFamily="2" charset="2"/>
              <a:buChar char="v"/>
            </a:pP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Pérdidas/</a:t>
            </a:r>
            <a:r>
              <a:rPr lang="es-MX" sz="1100" err="1">
                <a:solidFill>
                  <a:schemeClr val="bg2"/>
                </a:solidFill>
                <a:latin typeface="Roboto Light" panose="02000000000000000000" pitchFamily="2" charset="0"/>
                <a:ea typeface="Roboto Light" panose="02000000000000000000" pitchFamily="2" charset="0"/>
                <a:cs typeface="Roboto Light" panose="02000000000000000000" pitchFamily="2" charset="0"/>
              </a:rPr>
              <a:t>Policy</a:t>
            </a: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 </a:t>
            </a:r>
            <a:r>
              <a:rPr lang="es-MX" sz="1100" err="1">
                <a:solidFill>
                  <a:schemeClr val="bg2"/>
                </a:solidFill>
                <a:latin typeface="Roboto Light" panose="02000000000000000000" pitchFamily="2" charset="0"/>
                <a:ea typeface="Roboto Light" panose="02000000000000000000" pitchFamily="2" charset="0"/>
                <a:cs typeface="Roboto Light" panose="02000000000000000000" pitchFamily="2" charset="0"/>
              </a:rPr>
              <a:t>Loss</a:t>
            </a: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 (PPO):</a:t>
            </a:r>
          </a:p>
          <a:p>
            <a:r>
              <a:rPr lang="es-MX" sz="1100">
                <a:solidFill>
                  <a:schemeClr val="tx2"/>
                </a:solidFill>
                <a:latin typeface="Roboto Light" panose="02000000000000000000" pitchFamily="2" charset="0"/>
                <a:ea typeface="Roboto Light" panose="02000000000000000000" pitchFamily="2" charset="0"/>
                <a:cs typeface="Roboto Light" panose="02000000000000000000" pitchFamily="2" charset="0"/>
              </a:rPr>
              <a:t>la magnitud media de la función de pérdida de la </a:t>
            </a:r>
            <a:r>
              <a:rPr lang="es-MX" sz="1100" err="1">
                <a:solidFill>
                  <a:schemeClr val="tx2"/>
                </a:solidFill>
                <a:latin typeface="Roboto Light" panose="02000000000000000000" pitchFamily="2" charset="0"/>
                <a:ea typeface="Roboto Light" panose="02000000000000000000" pitchFamily="2" charset="0"/>
                <a:cs typeface="Roboto Light" panose="02000000000000000000" pitchFamily="2" charset="0"/>
              </a:rPr>
              <a:t>policy</a:t>
            </a:r>
            <a:r>
              <a:rPr lang="es-MX" sz="1100">
                <a:solidFill>
                  <a:schemeClr val="tx2"/>
                </a:solidFill>
                <a:latin typeface="Roboto Light" panose="02000000000000000000" pitchFamily="2" charset="0"/>
                <a:ea typeface="Roboto Light" panose="02000000000000000000" pitchFamily="2" charset="0"/>
                <a:cs typeface="Roboto Light" panose="02000000000000000000" pitchFamily="2" charset="0"/>
              </a:rPr>
              <a:t>. Se correlaciona con cuánto está cambiando la </a:t>
            </a:r>
            <a:r>
              <a:rPr lang="es-MX" sz="1100" err="1">
                <a:solidFill>
                  <a:schemeClr val="tx2"/>
                </a:solidFill>
                <a:latin typeface="Roboto Light" panose="02000000000000000000" pitchFamily="2" charset="0"/>
                <a:ea typeface="Roboto Light" panose="02000000000000000000" pitchFamily="2" charset="0"/>
                <a:cs typeface="Roboto Light" panose="02000000000000000000" pitchFamily="2" charset="0"/>
              </a:rPr>
              <a:t>policy</a:t>
            </a:r>
            <a:r>
              <a:rPr lang="es-MX" sz="1100">
                <a:solidFill>
                  <a:schemeClr val="tx2"/>
                </a:solidFill>
                <a:latin typeface="Roboto Light" panose="02000000000000000000" pitchFamily="2" charset="0"/>
                <a:ea typeface="Roboto Light" panose="02000000000000000000" pitchFamily="2" charset="0"/>
                <a:cs typeface="Roboto Light" panose="02000000000000000000" pitchFamily="2" charset="0"/>
              </a:rPr>
              <a:t> (proceso para decidir acciones). La magnitud de esto debería disminuir durante una sesión de entrenamiento exitosa.</a:t>
            </a:r>
          </a:p>
        </p:txBody>
      </p:sp>
      <p:sp>
        <p:nvSpPr>
          <p:cNvPr id="9" name="CuadroTexto 8">
            <a:extLst>
              <a:ext uri="{FF2B5EF4-FFF2-40B4-BE49-F238E27FC236}">
                <a16:creationId xmlns:a16="http://schemas.microsoft.com/office/drawing/2014/main" id="{CDCA1546-F68F-99F0-EF57-EB1CEF911286}"/>
              </a:ext>
            </a:extLst>
          </p:cNvPr>
          <p:cNvSpPr txBox="1"/>
          <p:nvPr/>
        </p:nvSpPr>
        <p:spPr>
          <a:xfrm>
            <a:off x="2686051" y="996964"/>
            <a:ext cx="5377295" cy="600164"/>
          </a:xfrm>
          <a:prstGeom prst="rect">
            <a:avLst/>
          </a:prstGeom>
          <a:noFill/>
        </p:spPr>
        <p:txBody>
          <a:bodyPr wrap="square" rtlCol="0">
            <a:spAutoFit/>
          </a:bodyPr>
          <a:lstStyle/>
          <a:p>
            <a:pPr marL="171450" indent="-171450">
              <a:buFont typeface="Wingdings" panose="05000000000000000000" pitchFamily="2" charset="2"/>
              <a:buChar char="v"/>
            </a:pPr>
            <a:r>
              <a:rPr lang="es-MX" sz="1100">
                <a:solidFill>
                  <a:schemeClr val="bg2"/>
                </a:solidFill>
                <a:latin typeface="Roboto Light" panose="02000000000000000000" pitchFamily="2" charset="0"/>
                <a:ea typeface="Roboto Light" panose="02000000000000000000" pitchFamily="2" charset="0"/>
                <a:cs typeface="Roboto Light" panose="02000000000000000000" pitchFamily="2" charset="0"/>
              </a:rPr>
              <a:t>Entorno/recompensa acumulativa: </a:t>
            </a:r>
          </a:p>
          <a:p>
            <a:r>
              <a:rPr lang="es-MX" sz="1100">
                <a:solidFill>
                  <a:schemeClr val="tx2"/>
                </a:solidFill>
                <a:latin typeface="Roboto Light" panose="02000000000000000000" pitchFamily="2" charset="0"/>
                <a:ea typeface="Roboto Light" panose="02000000000000000000" pitchFamily="2" charset="0"/>
                <a:cs typeface="Roboto Light" panose="02000000000000000000" pitchFamily="2" charset="0"/>
              </a:rPr>
              <a:t>la recompensa acumulada media del episodio sobre todos los agentes. Debería aumentar durante una sesión de entrenamiento exitosa.</a:t>
            </a:r>
          </a:p>
        </p:txBody>
      </p:sp>
      <p:pic>
        <p:nvPicPr>
          <p:cNvPr id="3" name="Imagen 2">
            <a:extLst>
              <a:ext uri="{FF2B5EF4-FFF2-40B4-BE49-F238E27FC236}">
                <a16:creationId xmlns:a16="http://schemas.microsoft.com/office/drawing/2014/main" id="{ED4277E1-F2C4-0A07-01A7-F4A2AFFCF688}"/>
              </a:ext>
            </a:extLst>
          </p:cNvPr>
          <p:cNvPicPr>
            <a:picLocks noChangeAspect="1"/>
          </p:cNvPicPr>
          <p:nvPr/>
        </p:nvPicPr>
        <p:blipFill>
          <a:blip r:embed="rId3"/>
          <a:stretch>
            <a:fillRect/>
          </a:stretch>
        </p:blipFill>
        <p:spPr>
          <a:xfrm>
            <a:off x="2769177" y="1720738"/>
            <a:ext cx="5091545" cy="722760"/>
          </a:xfrm>
          <a:prstGeom prst="rect">
            <a:avLst/>
          </a:prstGeom>
        </p:spPr>
      </p:pic>
      <p:pic>
        <p:nvPicPr>
          <p:cNvPr id="7" name="Imagen 6">
            <a:extLst>
              <a:ext uri="{FF2B5EF4-FFF2-40B4-BE49-F238E27FC236}">
                <a16:creationId xmlns:a16="http://schemas.microsoft.com/office/drawing/2014/main" id="{9DB05A70-C095-ADF9-F18F-033BE0310600}"/>
              </a:ext>
            </a:extLst>
          </p:cNvPr>
          <p:cNvPicPr>
            <a:picLocks noChangeAspect="1"/>
          </p:cNvPicPr>
          <p:nvPr/>
        </p:nvPicPr>
        <p:blipFill>
          <a:blip r:embed="rId4"/>
          <a:stretch>
            <a:fillRect/>
          </a:stretch>
        </p:blipFill>
        <p:spPr>
          <a:xfrm>
            <a:off x="612888" y="878745"/>
            <a:ext cx="2009566" cy="1811654"/>
          </a:xfrm>
          <a:prstGeom prst="rect">
            <a:avLst/>
          </a:prstGeom>
        </p:spPr>
      </p:pic>
      <p:pic>
        <p:nvPicPr>
          <p:cNvPr id="12" name="Imagen 11">
            <a:extLst>
              <a:ext uri="{FF2B5EF4-FFF2-40B4-BE49-F238E27FC236}">
                <a16:creationId xmlns:a16="http://schemas.microsoft.com/office/drawing/2014/main" id="{F39E7CB2-1523-67A1-AD0D-DD12F3551718}"/>
              </a:ext>
            </a:extLst>
          </p:cNvPr>
          <p:cNvPicPr>
            <a:picLocks noChangeAspect="1"/>
          </p:cNvPicPr>
          <p:nvPr/>
        </p:nvPicPr>
        <p:blipFill>
          <a:blip r:embed="rId5"/>
          <a:stretch>
            <a:fillRect/>
          </a:stretch>
        </p:blipFill>
        <p:spPr>
          <a:xfrm>
            <a:off x="612888" y="2882632"/>
            <a:ext cx="2014787" cy="1693914"/>
          </a:xfrm>
          <a:prstGeom prst="rect">
            <a:avLst/>
          </a:prstGeom>
        </p:spPr>
      </p:pic>
      <p:sp>
        <p:nvSpPr>
          <p:cNvPr id="2" name="CuadroTexto 1">
            <a:extLst>
              <a:ext uri="{FF2B5EF4-FFF2-40B4-BE49-F238E27FC236}">
                <a16:creationId xmlns:a16="http://schemas.microsoft.com/office/drawing/2014/main" id="{DA8CB19B-80AD-8A8B-8E08-5C07DEBE9439}"/>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32/37</a:t>
            </a:r>
          </a:p>
        </p:txBody>
      </p:sp>
    </p:spTree>
    <p:extLst>
      <p:ext uri="{BB962C8B-B14F-4D97-AF65-F5344CB8AC3E}">
        <p14:creationId xmlns:p14="http://schemas.microsoft.com/office/powerpoint/2010/main" val="1654211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Conclusiones</a:t>
            </a:r>
            <a:endParaRPr/>
          </a:p>
        </p:txBody>
      </p:sp>
      <p:sp>
        <p:nvSpPr>
          <p:cNvPr id="614" name="Google Shape;614;p51"/>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07</a:t>
            </a:r>
            <a:endParaRPr/>
          </a:p>
        </p:txBody>
      </p:sp>
      <p:cxnSp>
        <p:nvCxnSpPr>
          <p:cNvPr id="615" name="Google Shape;615;p51"/>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E5306443-7472-1B3F-B3CD-17A508DC03F6}"/>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33/37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ctrTitle"/>
          </p:nvPr>
        </p:nvSpPr>
        <p:spPr>
          <a:xfrm>
            <a:off x="2707275" y="335002"/>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Conclusiones</a:t>
            </a:r>
            <a:endParaRPr/>
          </a:p>
        </p:txBody>
      </p:sp>
      <p:sp>
        <p:nvSpPr>
          <p:cNvPr id="228" name="Google Shape;228;p34"/>
          <p:cNvSpPr txBox="1">
            <a:spLocks noGrp="1"/>
          </p:cNvSpPr>
          <p:nvPr>
            <p:ph type="subTitle" idx="1"/>
          </p:nvPr>
        </p:nvSpPr>
        <p:spPr>
          <a:xfrm>
            <a:off x="301200" y="1137450"/>
            <a:ext cx="8541600" cy="36984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700">
                <a:solidFill>
                  <a:schemeClr val="dk1"/>
                </a:solidFill>
              </a:rPr>
              <a:t>➢</a:t>
            </a:r>
            <a:r>
              <a:rPr lang="en" sz="1700"/>
              <a:t>  El </a:t>
            </a:r>
            <a:r>
              <a:rPr lang="es-MX" sz="1700"/>
              <a:t>Aprendizaje por Refuerzo no tiene limites para el beneficio de la humanidad.</a:t>
            </a:r>
            <a:endParaRPr sz="1700"/>
          </a:p>
          <a:p>
            <a:pPr marL="0" lvl="0" indent="0" algn="just" rtl="0">
              <a:lnSpc>
                <a:spcPct val="115000"/>
              </a:lnSpc>
              <a:spcBef>
                <a:spcPts val="1200"/>
              </a:spcBef>
              <a:spcAft>
                <a:spcPts val="0"/>
              </a:spcAft>
              <a:buNone/>
            </a:pPr>
            <a:r>
              <a:rPr lang="en" sz="1700">
                <a:solidFill>
                  <a:schemeClr val="dk1"/>
                </a:solidFill>
              </a:rPr>
              <a:t>➢ </a:t>
            </a:r>
            <a:r>
              <a:rPr lang="en" sz="1700"/>
              <a:t>El Aprendizaje por Refuerzo en Entornos Virtuales (Simulaciones) nos permite prevenir situaciones y predecir comportamientos que podrían llevarse a la realidad.</a:t>
            </a:r>
            <a:endParaRPr sz="1700"/>
          </a:p>
          <a:p>
            <a:pPr marL="0" lvl="0" indent="0" algn="just" rtl="0">
              <a:lnSpc>
                <a:spcPct val="115000"/>
              </a:lnSpc>
              <a:spcBef>
                <a:spcPts val="1200"/>
              </a:spcBef>
              <a:spcAft>
                <a:spcPts val="0"/>
              </a:spcAft>
              <a:buNone/>
            </a:pPr>
            <a:r>
              <a:rPr lang="en" sz="1700">
                <a:solidFill>
                  <a:schemeClr val="dk1"/>
                </a:solidFill>
              </a:rPr>
              <a:t>➢</a:t>
            </a:r>
            <a:r>
              <a:rPr lang="en" sz="1700"/>
              <a:t>  Entrenar una IA mediante Aprendizaje por Refuerzo y usar Unity Engine (Motor de Videojuegos), ambos en entornos separados al mismo tiempo es muy demandante en requerimientos a nivel Computacional. (</a:t>
            </a:r>
            <a:r>
              <a:rPr lang="en" sz="1700" i="1">
                <a:solidFill>
                  <a:schemeClr val="bg2"/>
                </a:solidFill>
              </a:rPr>
              <a:t>A partir de los 20 Minutos del entrenamiento con 2 Capas ocultas, el Notebook que se usó para procesar el entrenamiento se empieza a trabar por lo que era mejor detener el entrenamiento en ese tiempo, con 3 Capas Ocultas, a los 15 minutos ya se nota la carga masiva que produce en el Computador</a:t>
            </a:r>
            <a:r>
              <a:rPr lang="en" sz="1700"/>
              <a:t>) pero es gratificante saber que con un mejor equipo se podrían hacer entrenamientos aún más complejos para obtener resultados aún más precisos.</a:t>
            </a:r>
            <a:endParaRPr sz="1700"/>
          </a:p>
        </p:txBody>
      </p:sp>
      <p:cxnSp>
        <p:nvCxnSpPr>
          <p:cNvPr id="229" name="Google Shape;229;p34"/>
          <p:cNvCxnSpPr/>
          <p:nvPr/>
        </p:nvCxnSpPr>
        <p:spPr>
          <a:xfrm>
            <a:off x="2185075" y="928700"/>
            <a:ext cx="4574400" cy="0"/>
          </a:xfrm>
          <a:prstGeom prst="straightConnector1">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9F2AFC3A-5A49-4C55-B1CF-68234E99F869}"/>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34/37</a:t>
            </a:r>
          </a:p>
        </p:txBody>
      </p:sp>
    </p:spTree>
    <p:extLst>
      <p:ext uri="{BB962C8B-B14F-4D97-AF65-F5344CB8AC3E}">
        <p14:creationId xmlns:p14="http://schemas.microsoft.com/office/powerpoint/2010/main" val="2614246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ctrTitle"/>
          </p:nvPr>
        </p:nvSpPr>
        <p:spPr>
          <a:xfrm>
            <a:off x="2707275" y="335002"/>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Trabajos Futuros</a:t>
            </a:r>
            <a:endParaRPr/>
          </a:p>
        </p:txBody>
      </p:sp>
      <p:sp>
        <p:nvSpPr>
          <p:cNvPr id="228" name="Google Shape;228;p34"/>
          <p:cNvSpPr txBox="1">
            <a:spLocks noGrp="1"/>
          </p:cNvSpPr>
          <p:nvPr>
            <p:ph type="subTitle" idx="1"/>
          </p:nvPr>
        </p:nvSpPr>
        <p:spPr>
          <a:xfrm>
            <a:off x="301200" y="1137450"/>
            <a:ext cx="8541600" cy="3698400"/>
          </a:xfrm>
          <a:prstGeom prst="rect">
            <a:avLst/>
          </a:prstGeom>
        </p:spPr>
        <p:txBody>
          <a:bodyPr spcFirstLastPara="1" wrap="square" lIns="91425" tIns="91425" rIns="91425" bIns="91425" anchor="t" anchorCtr="0">
            <a:noAutofit/>
          </a:bodyPr>
          <a:lstStyle/>
          <a:p>
            <a:pPr marL="0" indent="0" algn="just">
              <a:lnSpc>
                <a:spcPct val="115000"/>
              </a:lnSpc>
              <a:spcBef>
                <a:spcPts val="1200"/>
              </a:spcBef>
            </a:pPr>
            <a:r>
              <a:rPr lang="es-MX" sz="1700"/>
              <a:t> </a:t>
            </a:r>
            <a:r>
              <a:rPr lang="es-MX" sz="1700">
                <a:solidFill>
                  <a:schemeClr val="dk1"/>
                </a:solidFill>
              </a:rPr>
              <a:t>➢  </a:t>
            </a:r>
            <a:r>
              <a:rPr lang="es-MX" sz="1700">
                <a:solidFill>
                  <a:schemeClr val="tx2"/>
                </a:solidFill>
              </a:rPr>
              <a:t>Uno de los trabajos futuros, que es lo primero a considerar es replicar el entrenamiento por aprendizaje por refuerzo en este Brazo robótico virtual y aplicarlo a un brazo robótico real, claramente para ello habría que usar diferentes sensores, como sensor de proximidad, altitud, potenciómetro para la presión de las pinzas, entre otros, permitiendo darle alguna utilidad ya sea en el campo de la medicina o dónde mejor utilidad pueda encontrársele.</a:t>
            </a:r>
            <a:endParaRPr lang="en" sz="1700">
              <a:solidFill>
                <a:schemeClr val="tx2"/>
              </a:solidFill>
            </a:endParaRPr>
          </a:p>
          <a:p>
            <a:pPr marL="0" lvl="0" indent="0" algn="just" rtl="0">
              <a:lnSpc>
                <a:spcPct val="115000"/>
              </a:lnSpc>
              <a:spcBef>
                <a:spcPts val="1200"/>
              </a:spcBef>
              <a:spcAft>
                <a:spcPts val="0"/>
              </a:spcAft>
              <a:buNone/>
            </a:pPr>
            <a:r>
              <a:rPr lang="en" sz="1700">
                <a:solidFill>
                  <a:schemeClr val="dk1"/>
                </a:solidFill>
              </a:rPr>
              <a:t>➢</a:t>
            </a:r>
            <a:r>
              <a:rPr lang="en" sz="1700"/>
              <a:t>  </a:t>
            </a:r>
            <a:r>
              <a:rPr lang="es-MX" sz="1700"/>
              <a:t>Otra consideración para futuro, sería usar un Computador de mayor procesamiento que permita  implementar nuevas modificaciones de hiperparámetros para obtener aún mejores resultados durante el entrenamiento obteniendo una mayor precisión.</a:t>
            </a:r>
          </a:p>
          <a:p>
            <a:pPr marL="0" lvl="0" indent="0" algn="just" rtl="0">
              <a:lnSpc>
                <a:spcPct val="115000"/>
              </a:lnSpc>
              <a:spcBef>
                <a:spcPts val="1200"/>
              </a:spcBef>
              <a:spcAft>
                <a:spcPts val="0"/>
              </a:spcAft>
              <a:buNone/>
            </a:pPr>
            <a:r>
              <a:rPr lang="en" sz="1700">
                <a:solidFill>
                  <a:schemeClr val="dk1"/>
                </a:solidFill>
              </a:rPr>
              <a:t>➢</a:t>
            </a:r>
            <a:r>
              <a:rPr lang="es-MX" sz="1700">
                <a:solidFill>
                  <a:schemeClr val="dk1"/>
                </a:solidFill>
              </a:rPr>
              <a:t> </a:t>
            </a:r>
            <a:r>
              <a:rPr lang="es-MX" sz="1700">
                <a:solidFill>
                  <a:schemeClr val="tx2"/>
                </a:solidFill>
              </a:rPr>
              <a:t>Considerar implementar en Unity </a:t>
            </a:r>
            <a:r>
              <a:rPr lang="es-MX" sz="1700" err="1">
                <a:solidFill>
                  <a:schemeClr val="tx2"/>
                </a:solidFill>
              </a:rPr>
              <a:t>Engine</a:t>
            </a:r>
            <a:r>
              <a:rPr lang="es-MX" sz="1700">
                <a:solidFill>
                  <a:schemeClr val="tx2"/>
                </a:solidFill>
              </a:rPr>
              <a:t>, diferentes tipos de presiones para las pinzas dependiendo del objeto a levantar, ejemplo romper un vaso si se presiona muy fuerte.</a:t>
            </a:r>
            <a:endParaRPr lang="es-MX" sz="1700"/>
          </a:p>
        </p:txBody>
      </p:sp>
      <p:cxnSp>
        <p:nvCxnSpPr>
          <p:cNvPr id="229" name="Google Shape;229;p34"/>
          <p:cNvCxnSpPr/>
          <p:nvPr/>
        </p:nvCxnSpPr>
        <p:spPr>
          <a:xfrm>
            <a:off x="2185075" y="928700"/>
            <a:ext cx="4574400" cy="0"/>
          </a:xfrm>
          <a:prstGeom prst="straightConnector1">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3020A9E9-5283-36E1-FC9B-735D3F8E9BDD}"/>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35/37</a:t>
            </a:r>
          </a:p>
        </p:txBody>
      </p:sp>
    </p:spTree>
    <p:extLst>
      <p:ext uri="{BB962C8B-B14F-4D97-AF65-F5344CB8AC3E}">
        <p14:creationId xmlns:p14="http://schemas.microsoft.com/office/powerpoint/2010/main" val="674896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ctrTitle"/>
          </p:nvPr>
        </p:nvSpPr>
        <p:spPr>
          <a:xfrm flipH="1">
            <a:off x="1974150" y="148485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Muchas </a:t>
            </a:r>
            <a:endParaRPr/>
          </a:p>
          <a:p>
            <a:pPr marL="0" lvl="0" indent="0" algn="ctr" rtl="0">
              <a:spcBef>
                <a:spcPts val="0"/>
              </a:spcBef>
              <a:spcAft>
                <a:spcPts val="0"/>
              </a:spcAft>
              <a:buNone/>
            </a:pPr>
            <a:r>
              <a:rPr lang="en"/>
              <a:t>Gracias</a:t>
            </a:r>
            <a:endParaRPr>
              <a:solidFill>
                <a:schemeClr val="dk2"/>
              </a:solidFill>
            </a:endParaRPr>
          </a:p>
        </p:txBody>
      </p:sp>
      <p:cxnSp>
        <p:nvCxnSpPr>
          <p:cNvPr id="683" name="Google Shape;683;p57"/>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57"/>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57"/>
          <p:cNvSpPr/>
          <p:nvPr/>
        </p:nvSpPr>
        <p:spPr>
          <a:xfrm>
            <a:off x="704850" y="4057550"/>
            <a:ext cx="3730200" cy="632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6" name="Google Shape;686;p57"/>
          <p:cNvPicPr preferRelativeResize="0"/>
          <p:nvPr/>
        </p:nvPicPr>
        <p:blipFill>
          <a:blip r:embed="rId3">
            <a:alphaModFix/>
          </a:blip>
          <a:stretch>
            <a:fillRect/>
          </a:stretch>
        </p:blipFill>
        <p:spPr>
          <a:xfrm>
            <a:off x="844065" y="3947763"/>
            <a:ext cx="3138635" cy="851675"/>
          </a:xfrm>
          <a:prstGeom prst="rect">
            <a:avLst/>
          </a:prstGeom>
          <a:noFill/>
          <a:ln>
            <a:noFill/>
          </a:ln>
        </p:spPr>
      </p:pic>
      <p:sp>
        <p:nvSpPr>
          <p:cNvPr id="2" name="CuadroTexto 1">
            <a:extLst>
              <a:ext uri="{FF2B5EF4-FFF2-40B4-BE49-F238E27FC236}">
                <a16:creationId xmlns:a16="http://schemas.microsoft.com/office/drawing/2014/main" id="{B6E40E96-5A61-25A8-DC8B-427F69F021C9}"/>
              </a:ext>
            </a:extLst>
          </p:cNvPr>
          <p:cNvSpPr txBox="1"/>
          <p:nvPr/>
        </p:nvSpPr>
        <p:spPr>
          <a:xfrm>
            <a:off x="-125" y="4799437"/>
            <a:ext cx="1025236" cy="246221"/>
          </a:xfrm>
          <a:prstGeom prst="rect">
            <a:avLst/>
          </a:prstGeom>
          <a:noFill/>
        </p:spPr>
        <p:txBody>
          <a:bodyPr wrap="square" rtlCol="0">
            <a:spAutoFit/>
          </a:bodyPr>
          <a:lstStyle/>
          <a:p>
            <a:r>
              <a:rPr lang="es-CL" sz="1000">
                <a:solidFill>
                  <a:schemeClr val="bg2"/>
                </a:solidFill>
              </a:rPr>
              <a:t>36/37</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ctrTitle"/>
          </p:nvPr>
        </p:nvSpPr>
        <p:spPr>
          <a:xfrm>
            <a:off x="5007129" y="335000"/>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Bibliografía</a:t>
            </a:r>
            <a:endParaRPr/>
          </a:p>
        </p:txBody>
      </p:sp>
      <p:sp>
        <p:nvSpPr>
          <p:cNvPr id="228" name="Google Shape;228;p34"/>
          <p:cNvSpPr txBox="1">
            <a:spLocks noGrp="1"/>
          </p:cNvSpPr>
          <p:nvPr>
            <p:ph type="subTitle" idx="1"/>
          </p:nvPr>
        </p:nvSpPr>
        <p:spPr>
          <a:xfrm>
            <a:off x="301200" y="1110098"/>
            <a:ext cx="8541600" cy="3698400"/>
          </a:xfrm>
          <a:prstGeom prst="rect">
            <a:avLst/>
          </a:prstGeom>
        </p:spPr>
        <p:txBody>
          <a:bodyPr spcFirstLastPara="1" wrap="square" lIns="91425" tIns="91425" rIns="91425" bIns="91425" anchor="t" anchorCtr="0">
            <a:noAutofit/>
          </a:bodyPr>
          <a:lstStyle/>
          <a:p>
            <a:pPr marL="0" indent="0" algn="just">
              <a:lnSpc>
                <a:spcPct val="115000"/>
              </a:lnSpc>
              <a:spcBef>
                <a:spcPts val="1200"/>
              </a:spcBef>
            </a:pPr>
            <a:r>
              <a:rPr lang="es-MX" sz="1400"/>
              <a:t>[1]Constanza. González, Código del Proyecto desarrollado “Unity-</a:t>
            </a:r>
            <a:r>
              <a:rPr lang="es-MX" sz="1400" err="1"/>
              <a:t>BrazoRobótico</a:t>
            </a:r>
            <a:r>
              <a:rPr lang="es-MX" sz="1400"/>
              <a:t> IK”, 2021, Disponible en el siguiente enlace: </a:t>
            </a:r>
            <a:r>
              <a:rPr lang="es-MX" sz="1400">
                <a:hlinkClick r:id="rId3"/>
              </a:rPr>
              <a:t>https://github.com/ConstanzaG/Unity-Brazo_Robotico_IK</a:t>
            </a:r>
            <a:r>
              <a:rPr lang="es-MX" sz="1400"/>
              <a:t>.</a:t>
            </a:r>
          </a:p>
          <a:p>
            <a:pPr marL="0" indent="0" algn="just">
              <a:lnSpc>
                <a:spcPct val="115000"/>
              </a:lnSpc>
              <a:spcBef>
                <a:spcPts val="1200"/>
              </a:spcBef>
            </a:pPr>
            <a:r>
              <a:rPr lang="es-MX" sz="1400"/>
              <a:t>[2]HODSON,  </a:t>
            </a:r>
            <a:r>
              <a:rPr lang="es-MX" sz="1400" err="1"/>
              <a:t>Hal</a:t>
            </a:r>
            <a:r>
              <a:rPr lang="es-MX" sz="1400"/>
              <a:t>. “</a:t>
            </a:r>
            <a:r>
              <a:rPr lang="es-MX" sz="1400" err="1"/>
              <a:t>DeepMind</a:t>
            </a:r>
            <a:r>
              <a:rPr lang="es-MX" sz="1400"/>
              <a:t>  and Google:  </a:t>
            </a:r>
            <a:r>
              <a:rPr lang="es-MX" sz="1400" err="1"/>
              <a:t>the</a:t>
            </a:r>
            <a:r>
              <a:rPr lang="es-MX" sz="1400"/>
              <a:t>  </a:t>
            </a:r>
            <a:r>
              <a:rPr lang="es-MX" sz="1400" err="1"/>
              <a:t>battle</a:t>
            </a:r>
            <a:r>
              <a:rPr lang="es-MX" sz="1400"/>
              <a:t>  </a:t>
            </a:r>
            <a:r>
              <a:rPr lang="es-MX" sz="1400" err="1"/>
              <a:t>to</a:t>
            </a:r>
            <a:r>
              <a:rPr lang="es-MX" sz="1400"/>
              <a:t>  control  artificial  </a:t>
            </a:r>
            <a:r>
              <a:rPr lang="es-MX" sz="1400" err="1"/>
              <a:t>intelligence</a:t>
            </a:r>
            <a:r>
              <a:rPr lang="es-MX" sz="1400"/>
              <a:t>.”</a:t>
            </a:r>
            <a:r>
              <a:rPr lang="es-MX" sz="1400" err="1"/>
              <a:t>The</a:t>
            </a:r>
            <a:r>
              <a:rPr lang="es-MX" sz="1400"/>
              <a:t>  Economist,ISSN,2019,   p.   0013-0613.Disponible   en   el siguiente   </a:t>
            </a:r>
            <a:r>
              <a:rPr lang="es-MX" sz="1400" err="1"/>
              <a:t>enlace:https</a:t>
            </a:r>
            <a:r>
              <a:rPr lang="es-MX" sz="1400"/>
              <a:t>://fully-human.org/</a:t>
            </a:r>
            <a:r>
              <a:rPr lang="es-MX" sz="1400" err="1"/>
              <a:t>wp-content</a:t>
            </a:r>
            <a:r>
              <a:rPr lang="es-MX" sz="1400"/>
              <a:t>/</a:t>
            </a:r>
            <a:r>
              <a:rPr lang="es-MX" sz="1400" err="1"/>
              <a:t>uploads</a:t>
            </a:r>
            <a:r>
              <a:rPr lang="es-MX" sz="1400"/>
              <a:t>/2019/07/the-battle-to-control-artificial-intelligence.pdf.</a:t>
            </a:r>
          </a:p>
          <a:p>
            <a:pPr marL="0" indent="0" algn="just">
              <a:lnSpc>
                <a:spcPct val="115000"/>
              </a:lnSpc>
              <a:spcBef>
                <a:spcPts val="1200"/>
              </a:spcBef>
            </a:pPr>
            <a:r>
              <a:rPr lang="es-MX" sz="1400"/>
              <a:t>[3]DEGRAVE, </a:t>
            </a:r>
            <a:r>
              <a:rPr lang="es-MX" sz="1400" err="1"/>
              <a:t>Jonas</a:t>
            </a:r>
            <a:r>
              <a:rPr lang="es-MX" sz="1400"/>
              <a:t>, et al. “</a:t>
            </a:r>
            <a:r>
              <a:rPr lang="es-MX" sz="1400" err="1"/>
              <a:t>Magnetic</a:t>
            </a:r>
            <a:r>
              <a:rPr lang="es-MX" sz="1400"/>
              <a:t> control </a:t>
            </a:r>
            <a:r>
              <a:rPr lang="es-MX" sz="1400" err="1"/>
              <a:t>of</a:t>
            </a:r>
            <a:r>
              <a:rPr lang="es-MX" sz="1400"/>
              <a:t> tokamak plasmas </a:t>
            </a:r>
            <a:r>
              <a:rPr lang="es-MX" sz="1400" err="1"/>
              <a:t>through</a:t>
            </a:r>
            <a:r>
              <a:rPr lang="es-MX" sz="1400"/>
              <a:t> </a:t>
            </a:r>
            <a:r>
              <a:rPr lang="es-MX" sz="1400" err="1"/>
              <a:t>deep</a:t>
            </a:r>
            <a:r>
              <a:rPr lang="es-MX" sz="1400"/>
              <a:t> </a:t>
            </a:r>
            <a:r>
              <a:rPr lang="es-MX" sz="1400" err="1"/>
              <a:t>reinforcement</a:t>
            </a:r>
            <a:r>
              <a:rPr lang="es-MX" sz="1400"/>
              <a:t> </a:t>
            </a:r>
            <a:r>
              <a:rPr lang="es-MX" sz="1400" err="1"/>
              <a:t>learning</a:t>
            </a:r>
            <a:r>
              <a:rPr lang="es-MX" sz="1400"/>
              <a:t>. </a:t>
            </a:r>
            <a:r>
              <a:rPr lang="es-MX" sz="1400" err="1"/>
              <a:t>Nature</a:t>
            </a:r>
            <a:r>
              <a:rPr lang="es-MX" sz="1400"/>
              <a:t>”, 2022, vol. 602, no 7897, p. 414-419.</a:t>
            </a:r>
          </a:p>
          <a:p>
            <a:pPr marL="0" indent="0" algn="just">
              <a:lnSpc>
                <a:spcPct val="115000"/>
              </a:lnSpc>
              <a:spcBef>
                <a:spcPts val="1200"/>
              </a:spcBef>
            </a:pPr>
            <a:r>
              <a:rPr lang="es-MX" sz="1400"/>
              <a:t>[4]BADIA,  Adrià  </a:t>
            </a:r>
            <a:r>
              <a:rPr lang="es-MX" sz="1400" err="1"/>
              <a:t>Puigdomènech</a:t>
            </a:r>
            <a:r>
              <a:rPr lang="es-MX" sz="1400"/>
              <a:t>,  et  al. “Agent57:  </a:t>
            </a:r>
            <a:r>
              <a:rPr lang="es-MX" sz="1400" err="1"/>
              <a:t>Outperforming</a:t>
            </a:r>
            <a:r>
              <a:rPr lang="es-MX" sz="1400"/>
              <a:t>  </a:t>
            </a:r>
            <a:r>
              <a:rPr lang="es-MX" sz="1400" err="1"/>
              <a:t>the</a:t>
            </a:r>
            <a:r>
              <a:rPr lang="es-MX" sz="1400"/>
              <a:t>  </a:t>
            </a:r>
            <a:r>
              <a:rPr lang="es-MX" sz="1400" err="1"/>
              <a:t>atari</a:t>
            </a:r>
            <a:r>
              <a:rPr lang="es-MX" sz="1400"/>
              <a:t>  human  </a:t>
            </a:r>
            <a:r>
              <a:rPr lang="es-MX" sz="1400" err="1"/>
              <a:t>benchmark</a:t>
            </a:r>
            <a:r>
              <a:rPr lang="es-MX" sz="1400"/>
              <a:t>.”</a:t>
            </a:r>
            <a:r>
              <a:rPr lang="es-MX" sz="1400" err="1"/>
              <a:t>EnInternational</a:t>
            </a:r>
            <a:r>
              <a:rPr lang="es-MX" sz="1400"/>
              <a:t> </a:t>
            </a:r>
            <a:r>
              <a:rPr lang="es-MX" sz="1400" err="1"/>
              <a:t>Conference</a:t>
            </a:r>
            <a:r>
              <a:rPr lang="es-MX" sz="1400"/>
              <a:t> </a:t>
            </a:r>
            <a:r>
              <a:rPr lang="es-MX" sz="1400" err="1"/>
              <a:t>on</a:t>
            </a:r>
            <a:r>
              <a:rPr lang="es-MX" sz="1400"/>
              <a:t> Machine </a:t>
            </a:r>
            <a:r>
              <a:rPr lang="es-MX" sz="1400" err="1"/>
              <a:t>Learning</a:t>
            </a:r>
            <a:r>
              <a:rPr lang="es-MX" sz="1400"/>
              <a:t>. PMLR, 2020. p. 507-517.</a:t>
            </a:r>
          </a:p>
          <a:p>
            <a:pPr marL="0" indent="0" algn="just">
              <a:lnSpc>
                <a:spcPct val="115000"/>
              </a:lnSpc>
              <a:spcBef>
                <a:spcPts val="1200"/>
              </a:spcBef>
            </a:pPr>
            <a:r>
              <a:rPr lang="es-MX" sz="1400"/>
              <a:t>[5]BROCKMAN, Greg, et al. “</a:t>
            </a:r>
            <a:r>
              <a:rPr lang="es-MX" sz="1400" err="1"/>
              <a:t>Openai</a:t>
            </a:r>
            <a:r>
              <a:rPr lang="es-MX" sz="1400"/>
              <a:t> </a:t>
            </a:r>
            <a:r>
              <a:rPr lang="es-MX" sz="1400" err="1"/>
              <a:t>gym</a:t>
            </a:r>
            <a:r>
              <a:rPr lang="es-MX" sz="1400"/>
              <a:t>”. </a:t>
            </a:r>
            <a:r>
              <a:rPr lang="es-MX" sz="1400" err="1"/>
              <a:t>arXiv</a:t>
            </a:r>
            <a:r>
              <a:rPr lang="es-MX" sz="1400"/>
              <a:t> </a:t>
            </a:r>
            <a:r>
              <a:rPr lang="es-MX" sz="1400" err="1"/>
              <a:t>preprint</a:t>
            </a:r>
            <a:r>
              <a:rPr lang="es-MX" sz="1400"/>
              <a:t> arXiv:1606.01540, 2016.</a:t>
            </a:r>
          </a:p>
        </p:txBody>
      </p:sp>
      <p:cxnSp>
        <p:nvCxnSpPr>
          <p:cNvPr id="229" name="Google Shape;229;p34"/>
          <p:cNvCxnSpPr/>
          <p:nvPr/>
        </p:nvCxnSpPr>
        <p:spPr>
          <a:xfrm>
            <a:off x="4665039" y="928700"/>
            <a:ext cx="4574400" cy="0"/>
          </a:xfrm>
          <a:prstGeom prst="straightConnector1">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D1AEA181-2A88-C0C1-98E9-A7656EB5530D}"/>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37/37</a:t>
            </a:r>
          </a:p>
        </p:txBody>
      </p:sp>
    </p:spTree>
    <p:extLst>
      <p:ext uri="{BB962C8B-B14F-4D97-AF65-F5344CB8AC3E}">
        <p14:creationId xmlns:p14="http://schemas.microsoft.com/office/powerpoint/2010/main" val="321794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ctrTitle"/>
          </p:nvPr>
        </p:nvSpPr>
        <p:spPr>
          <a:xfrm>
            <a:off x="3868775" y="862727"/>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Aprendizaje por Refuerzo</a:t>
            </a:r>
            <a:endParaRPr/>
          </a:p>
        </p:txBody>
      </p:sp>
      <p:sp>
        <p:nvSpPr>
          <p:cNvPr id="171" name="Google Shape;171;p29"/>
          <p:cNvSpPr txBox="1">
            <a:spLocks noGrp="1"/>
          </p:cNvSpPr>
          <p:nvPr>
            <p:ph type="subTitle" idx="1"/>
          </p:nvPr>
        </p:nvSpPr>
        <p:spPr>
          <a:xfrm>
            <a:off x="239550" y="2093050"/>
            <a:ext cx="7201397" cy="3050400"/>
          </a:xfrm>
          <a:prstGeom prst="rect">
            <a:avLst/>
          </a:prstGeom>
        </p:spPr>
        <p:txBody>
          <a:bodyPr spcFirstLastPara="1" wrap="square" lIns="91425" tIns="91425" rIns="91425" bIns="91425" anchor="t" anchorCtr="0">
            <a:noAutofit/>
          </a:bodyPr>
          <a:lstStyle/>
          <a:p>
            <a:pPr indent="-349250" algn="just">
              <a:lnSpc>
                <a:spcPct val="115000"/>
              </a:lnSpc>
              <a:buSzPts val="1900"/>
              <a:buChar char="❖"/>
            </a:pPr>
            <a:r>
              <a:rPr lang="en" sz="1900"/>
              <a:t>Provee inteligencia a base de premios y cástigos a agentes, siendo este maquinaria real o parte de una simulación por computadora para conseguir una finalidad.</a:t>
            </a:r>
            <a:endParaRPr sz="1900"/>
          </a:p>
          <a:p>
            <a:pPr marL="457200" lvl="0" indent="0" algn="just" rtl="0">
              <a:lnSpc>
                <a:spcPct val="115000"/>
              </a:lnSpc>
              <a:spcBef>
                <a:spcPts val="1200"/>
              </a:spcBef>
              <a:spcAft>
                <a:spcPts val="0"/>
              </a:spcAft>
              <a:buNone/>
            </a:pPr>
            <a:endParaRPr sz="800"/>
          </a:p>
          <a:p>
            <a:pPr marL="457200" lvl="0" indent="-349250" algn="just" rtl="0">
              <a:lnSpc>
                <a:spcPct val="115000"/>
              </a:lnSpc>
              <a:spcBef>
                <a:spcPts val="1200"/>
              </a:spcBef>
              <a:spcAft>
                <a:spcPts val="0"/>
              </a:spcAft>
              <a:buSzPts val="1900"/>
              <a:buChar char="❖"/>
            </a:pPr>
            <a:r>
              <a:rPr lang="en" sz="1900"/>
              <a:t>Ampliamente usado en campos como robótica, marketing, medicina, química y mucho más.</a:t>
            </a:r>
            <a:endParaRPr sz="1900"/>
          </a:p>
          <a:p>
            <a:pPr marL="0" lvl="0" indent="0" algn="just" rtl="0">
              <a:lnSpc>
                <a:spcPct val="115000"/>
              </a:lnSpc>
              <a:spcBef>
                <a:spcPts val="1200"/>
              </a:spcBef>
              <a:spcAft>
                <a:spcPts val="1200"/>
              </a:spcAft>
              <a:buNone/>
            </a:pPr>
            <a:endParaRPr/>
          </a:p>
        </p:txBody>
      </p:sp>
      <p:cxnSp>
        <p:nvCxnSpPr>
          <p:cNvPr id="172" name="Google Shape;172;p29"/>
          <p:cNvCxnSpPr/>
          <p:nvPr/>
        </p:nvCxnSpPr>
        <p:spPr>
          <a:xfrm>
            <a:off x="3731400" y="1494500"/>
            <a:ext cx="4574400" cy="0"/>
          </a:xfrm>
          <a:prstGeom prst="straightConnector1">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A7D98DFB-2049-B152-BD5E-0364817E53DF}"/>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4/37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ctrTitle"/>
          </p:nvPr>
        </p:nvSpPr>
        <p:spPr>
          <a:xfrm>
            <a:off x="3897400" y="254627"/>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Motivación</a:t>
            </a:r>
            <a:endParaRPr/>
          </a:p>
        </p:txBody>
      </p:sp>
      <p:sp>
        <p:nvSpPr>
          <p:cNvPr id="181" name="Google Shape;181;p30"/>
          <p:cNvSpPr txBox="1">
            <a:spLocks noGrp="1"/>
          </p:cNvSpPr>
          <p:nvPr>
            <p:ph type="subTitle" idx="1"/>
          </p:nvPr>
        </p:nvSpPr>
        <p:spPr>
          <a:xfrm>
            <a:off x="321750" y="1234625"/>
            <a:ext cx="8226900" cy="2757300"/>
          </a:xfrm>
          <a:prstGeom prst="rect">
            <a:avLst/>
          </a:prstGeom>
        </p:spPr>
        <p:txBody>
          <a:bodyPr spcFirstLastPara="1" wrap="square" lIns="91425" tIns="91425" rIns="91425" bIns="91425" anchor="t" anchorCtr="0">
            <a:noAutofit/>
          </a:bodyPr>
          <a:lstStyle/>
          <a:p>
            <a:pPr marL="457200" lvl="0" indent="-349250" algn="just" rtl="0">
              <a:lnSpc>
                <a:spcPct val="115000"/>
              </a:lnSpc>
              <a:spcBef>
                <a:spcPts val="0"/>
              </a:spcBef>
              <a:spcAft>
                <a:spcPts val="0"/>
              </a:spcAft>
              <a:buSzPts val="1900"/>
              <a:buChar char="❖"/>
            </a:pPr>
            <a:r>
              <a:rPr lang="en" sz="1900"/>
              <a:t>G</a:t>
            </a:r>
            <a:r>
              <a:rPr lang="en" sz="1700"/>
              <a:t>racias al Aprendizaje por refuerzo se puede evolucionar la robótica a pasos agigantados al proveer un comportamiento cada vez más preciso a maquinarias, por lo cual mi interés surge de la aplicación en el campo de la medicina otorgando una mejor calidad de vida.</a:t>
            </a:r>
            <a:endParaRPr sz="700"/>
          </a:p>
          <a:p>
            <a:pPr marL="457200" lvl="0" indent="-336550" algn="just" rtl="0">
              <a:lnSpc>
                <a:spcPct val="115000"/>
              </a:lnSpc>
              <a:spcBef>
                <a:spcPts val="0"/>
              </a:spcBef>
              <a:spcAft>
                <a:spcPts val="0"/>
              </a:spcAft>
              <a:buSzPts val="1700"/>
              <a:buChar char="❖"/>
            </a:pPr>
            <a:r>
              <a:rPr lang="en" sz="1700"/>
              <a:t>La motivación de este proyecto es estudiar las herramientas que nos permitan implementar esta metodología de aprendizaje en diferentes ambientes de desarrollo como Unity Engine y Gym de OpenAI.</a:t>
            </a:r>
            <a:endParaRPr sz="300"/>
          </a:p>
          <a:p>
            <a:pPr marL="457200" lvl="0" indent="-336550" algn="just" rtl="0">
              <a:lnSpc>
                <a:spcPct val="115000"/>
              </a:lnSpc>
              <a:spcBef>
                <a:spcPts val="0"/>
              </a:spcBef>
              <a:spcAft>
                <a:spcPts val="0"/>
              </a:spcAft>
              <a:buSzPts val="1700"/>
              <a:buChar char="❖"/>
            </a:pPr>
            <a:r>
              <a:rPr lang="en" sz="1700"/>
              <a:t>Implementar el Aprendizaje por Refuerzo en el proyecto de Brazo Robótico, el cual se enmarca en la colaboración de un proyecto interno de investigación de Utem Virtual.</a:t>
            </a:r>
            <a:endParaRPr sz="1700"/>
          </a:p>
          <a:p>
            <a:pPr marL="0" lvl="0" indent="0" algn="just" rtl="0">
              <a:lnSpc>
                <a:spcPct val="115000"/>
              </a:lnSpc>
              <a:spcBef>
                <a:spcPts val="1200"/>
              </a:spcBef>
              <a:spcAft>
                <a:spcPts val="1200"/>
              </a:spcAft>
              <a:buNone/>
            </a:pPr>
            <a:endParaRPr sz="900"/>
          </a:p>
        </p:txBody>
      </p:sp>
      <p:cxnSp>
        <p:nvCxnSpPr>
          <p:cNvPr id="182" name="Google Shape;182;p30"/>
          <p:cNvCxnSpPr/>
          <p:nvPr/>
        </p:nvCxnSpPr>
        <p:spPr>
          <a:xfrm>
            <a:off x="3854475" y="776800"/>
            <a:ext cx="4574400" cy="0"/>
          </a:xfrm>
          <a:prstGeom prst="straightConnector1">
            <a:avLst/>
          </a:prstGeom>
          <a:noFill/>
          <a:ln w="9525" cap="flat" cmpd="sng">
            <a:solidFill>
              <a:schemeClr val="dk2"/>
            </a:solidFill>
            <a:prstDash val="solid"/>
            <a:round/>
            <a:headEnd type="none" w="med" len="med"/>
            <a:tailEnd type="none" w="med" len="med"/>
          </a:ln>
        </p:spPr>
      </p:cxnSp>
      <p:grpSp>
        <p:nvGrpSpPr>
          <p:cNvPr id="183" name="Google Shape;183;p30"/>
          <p:cNvGrpSpPr/>
          <p:nvPr/>
        </p:nvGrpSpPr>
        <p:grpSpPr>
          <a:xfrm>
            <a:off x="7514855" y="3877460"/>
            <a:ext cx="1262932" cy="785408"/>
            <a:chOff x="548861" y="389676"/>
            <a:chExt cx="3843371" cy="2390163"/>
          </a:xfrm>
        </p:grpSpPr>
        <p:cxnSp>
          <p:nvCxnSpPr>
            <p:cNvPr id="184" name="Google Shape;184;p3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185" name="Google Shape;185;p3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186" name="Google Shape;186;p3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187" name="Google Shape;187;p3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188" name="Google Shape;188;p3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189" name="Google Shape;189;p3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3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191" name="Google Shape;191;p3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7" name="Google Shape;197;p30"/>
          <p:cNvPicPr preferRelativeResize="0"/>
          <p:nvPr/>
        </p:nvPicPr>
        <p:blipFill>
          <a:blip r:embed="rId3">
            <a:alphaModFix/>
          </a:blip>
          <a:stretch>
            <a:fillRect/>
          </a:stretch>
        </p:blipFill>
        <p:spPr>
          <a:xfrm>
            <a:off x="7093124" y="4069175"/>
            <a:ext cx="1632061" cy="593700"/>
          </a:xfrm>
          <a:prstGeom prst="rect">
            <a:avLst/>
          </a:prstGeom>
          <a:noFill/>
          <a:ln>
            <a:noFill/>
          </a:ln>
        </p:spPr>
      </p:pic>
      <p:pic>
        <p:nvPicPr>
          <p:cNvPr id="198" name="Google Shape;198;p30"/>
          <p:cNvPicPr preferRelativeResize="0"/>
          <p:nvPr/>
        </p:nvPicPr>
        <p:blipFill>
          <a:blip r:embed="rId4">
            <a:alphaModFix/>
          </a:blip>
          <a:stretch>
            <a:fillRect/>
          </a:stretch>
        </p:blipFill>
        <p:spPr>
          <a:xfrm>
            <a:off x="5569900" y="4098570"/>
            <a:ext cx="1354849" cy="564300"/>
          </a:xfrm>
          <a:prstGeom prst="rect">
            <a:avLst/>
          </a:prstGeom>
          <a:noFill/>
          <a:ln>
            <a:noFill/>
          </a:ln>
        </p:spPr>
      </p:pic>
      <p:sp>
        <p:nvSpPr>
          <p:cNvPr id="2" name="CuadroTexto 1">
            <a:extLst>
              <a:ext uri="{FF2B5EF4-FFF2-40B4-BE49-F238E27FC236}">
                <a16:creationId xmlns:a16="http://schemas.microsoft.com/office/drawing/2014/main" id="{ACC15AFC-2C97-EBFA-0A2F-A521D4A4FCAE}"/>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5/37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ctrTitle"/>
          </p:nvPr>
        </p:nvSpPr>
        <p:spPr>
          <a:xfrm flipH="1">
            <a:off x="5114750" y="3553950"/>
            <a:ext cx="2346000" cy="9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Objetivos</a:t>
            </a:r>
            <a:endParaRPr/>
          </a:p>
        </p:txBody>
      </p:sp>
      <p:sp>
        <p:nvSpPr>
          <p:cNvPr id="204" name="Google Shape;204;p31"/>
          <p:cNvSpPr txBox="1">
            <a:spLocks noGrp="1"/>
          </p:cNvSpPr>
          <p:nvPr>
            <p:ph type="title" idx="2"/>
          </p:nvPr>
        </p:nvSpPr>
        <p:spPr>
          <a:xfrm flipH="1">
            <a:off x="4993129" y="2238225"/>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02</a:t>
            </a:r>
            <a:endParaRPr>
              <a:solidFill>
                <a:schemeClr val="dk2"/>
              </a:solidFill>
            </a:endParaRPr>
          </a:p>
        </p:txBody>
      </p:sp>
      <p:cxnSp>
        <p:nvCxnSpPr>
          <p:cNvPr id="205" name="Google Shape;205;p31"/>
          <p:cNvCxnSpPr/>
          <p:nvPr/>
        </p:nvCxnSpPr>
        <p:spPr>
          <a:xfrm>
            <a:off x="7578325" y="4028400"/>
            <a:ext cx="1565700" cy="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1"/>
          <p:cNvSpPr txBox="1"/>
          <p:nvPr/>
        </p:nvSpPr>
        <p:spPr>
          <a:xfrm>
            <a:off x="5170125" y="4299375"/>
            <a:ext cx="262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Generales y Específicos</a:t>
            </a:r>
            <a:endParaRPr>
              <a:solidFill>
                <a:schemeClr val="dk1"/>
              </a:solidFill>
              <a:latin typeface="Roboto Condensed Light"/>
              <a:ea typeface="Roboto Condensed Light"/>
              <a:cs typeface="Roboto Condensed Light"/>
              <a:sym typeface="Roboto Condensed Light"/>
            </a:endParaRPr>
          </a:p>
        </p:txBody>
      </p:sp>
      <p:sp>
        <p:nvSpPr>
          <p:cNvPr id="2" name="CuadroTexto 1">
            <a:extLst>
              <a:ext uri="{FF2B5EF4-FFF2-40B4-BE49-F238E27FC236}">
                <a16:creationId xmlns:a16="http://schemas.microsoft.com/office/drawing/2014/main" id="{D0FA1BA3-C3C5-5E42-87C6-51C6E999F0E7}"/>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6/37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ctrTitle"/>
          </p:nvPr>
        </p:nvSpPr>
        <p:spPr>
          <a:xfrm>
            <a:off x="5332700" y="814952"/>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Objetivo General</a:t>
            </a:r>
            <a:endParaRPr/>
          </a:p>
        </p:txBody>
      </p:sp>
      <p:sp>
        <p:nvSpPr>
          <p:cNvPr id="212" name="Google Shape;212;p32"/>
          <p:cNvSpPr txBox="1">
            <a:spLocks noGrp="1"/>
          </p:cNvSpPr>
          <p:nvPr>
            <p:ph type="subTitle" idx="1"/>
          </p:nvPr>
        </p:nvSpPr>
        <p:spPr>
          <a:xfrm>
            <a:off x="128775" y="2468075"/>
            <a:ext cx="5873100" cy="1695300"/>
          </a:xfrm>
          <a:prstGeom prst="rect">
            <a:avLst/>
          </a:prstGeom>
        </p:spPr>
        <p:txBody>
          <a:bodyPr spcFirstLastPara="1" wrap="square" lIns="91425" tIns="91425" rIns="91425" bIns="91425" anchor="t" anchorCtr="0">
            <a:noAutofit/>
          </a:bodyPr>
          <a:lstStyle/>
          <a:p>
            <a:pPr marL="457200" lvl="0" indent="-349250" algn="just" rtl="0">
              <a:lnSpc>
                <a:spcPct val="115000"/>
              </a:lnSpc>
              <a:spcBef>
                <a:spcPts val="0"/>
              </a:spcBef>
              <a:spcAft>
                <a:spcPts val="0"/>
              </a:spcAft>
              <a:buSzPts val="1900"/>
              <a:buChar char="❖"/>
            </a:pPr>
            <a:r>
              <a:rPr lang="en" sz="1900"/>
              <a:t>Desarrollar un ambiente 3D a través de la plataforma Unity Engine donde los objetos puedan interactuar entre sí mediante metodologías de aprendizaje por refuerzo.</a:t>
            </a:r>
            <a:endParaRPr sz="1900"/>
          </a:p>
          <a:p>
            <a:pPr marL="0" lvl="0" indent="0" algn="just" rtl="0">
              <a:lnSpc>
                <a:spcPct val="115000"/>
              </a:lnSpc>
              <a:spcBef>
                <a:spcPts val="1200"/>
              </a:spcBef>
              <a:spcAft>
                <a:spcPts val="1200"/>
              </a:spcAft>
              <a:buNone/>
            </a:pPr>
            <a:endParaRPr/>
          </a:p>
        </p:txBody>
      </p:sp>
      <p:cxnSp>
        <p:nvCxnSpPr>
          <p:cNvPr id="213" name="Google Shape;213;p32"/>
          <p:cNvCxnSpPr/>
          <p:nvPr/>
        </p:nvCxnSpPr>
        <p:spPr>
          <a:xfrm>
            <a:off x="4574400" y="1408650"/>
            <a:ext cx="4574400" cy="0"/>
          </a:xfrm>
          <a:prstGeom prst="straightConnector1">
            <a:avLst/>
          </a:prstGeom>
          <a:noFill/>
          <a:ln w="9525" cap="flat" cmpd="sng">
            <a:solidFill>
              <a:schemeClr val="dk2"/>
            </a:solidFill>
            <a:prstDash val="solid"/>
            <a:round/>
            <a:headEnd type="none" w="med" len="med"/>
            <a:tailEnd type="none" w="med" len="med"/>
          </a:ln>
        </p:spPr>
      </p:cxnSp>
      <p:pic>
        <p:nvPicPr>
          <p:cNvPr id="214" name="Google Shape;214;p32"/>
          <p:cNvPicPr preferRelativeResize="0"/>
          <p:nvPr/>
        </p:nvPicPr>
        <p:blipFill>
          <a:blip r:embed="rId3">
            <a:alphaModFix/>
          </a:blip>
          <a:stretch>
            <a:fillRect/>
          </a:stretch>
        </p:blipFill>
        <p:spPr>
          <a:xfrm>
            <a:off x="6547027" y="2468075"/>
            <a:ext cx="1999376" cy="1240524"/>
          </a:xfrm>
          <a:prstGeom prst="rect">
            <a:avLst/>
          </a:prstGeom>
          <a:noFill/>
          <a:ln>
            <a:noFill/>
          </a:ln>
        </p:spPr>
      </p:pic>
      <p:sp>
        <p:nvSpPr>
          <p:cNvPr id="215" name="Google Shape;215;p32"/>
          <p:cNvSpPr/>
          <p:nvPr/>
        </p:nvSpPr>
        <p:spPr>
          <a:xfrm>
            <a:off x="6547025" y="2468075"/>
            <a:ext cx="1999500" cy="12405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CuadroTexto 1">
            <a:extLst>
              <a:ext uri="{FF2B5EF4-FFF2-40B4-BE49-F238E27FC236}">
                <a16:creationId xmlns:a16="http://schemas.microsoft.com/office/drawing/2014/main" id="{1DE02083-8D0D-3CD0-76B0-67AF6DB4CB0C}"/>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7/37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ctrTitle"/>
          </p:nvPr>
        </p:nvSpPr>
        <p:spPr>
          <a:xfrm>
            <a:off x="4896325" y="285577"/>
            <a:ext cx="5166300" cy="59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Objetivos Específicos</a:t>
            </a:r>
            <a:endParaRPr/>
          </a:p>
        </p:txBody>
      </p:sp>
      <p:sp>
        <p:nvSpPr>
          <p:cNvPr id="221" name="Google Shape;221;p33"/>
          <p:cNvSpPr txBox="1">
            <a:spLocks noGrp="1"/>
          </p:cNvSpPr>
          <p:nvPr>
            <p:ph type="subTitle" idx="1"/>
          </p:nvPr>
        </p:nvSpPr>
        <p:spPr>
          <a:xfrm>
            <a:off x="243200" y="1588125"/>
            <a:ext cx="8541600" cy="2954400"/>
          </a:xfrm>
          <a:prstGeom prst="rect">
            <a:avLst/>
          </a:prstGeom>
        </p:spPr>
        <p:txBody>
          <a:bodyPr spcFirstLastPara="1" wrap="square" lIns="91425" tIns="91425" rIns="91425" bIns="91425" anchor="t" anchorCtr="0">
            <a:noAutofit/>
          </a:bodyPr>
          <a:lstStyle/>
          <a:p>
            <a:pPr marL="457200" lvl="0" indent="-336550" algn="just" rtl="0">
              <a:lnSpc>
                <a:spcPct val="115000"/>
              </a:lnSpc>
              <a:spcBef>
                <a:spcPts val="0"/>
              </a:spcBef>
              <a:spcAft>
                <a:spcPts val="0"/>
              </a:spcAft>
              <a:buSzPts val="1700"/>
              <a:buChar char="❖"/>
            </a:pPr>
            <a:r>
              <a:rPr lang="en" sz="1700"/>
              <a:t>Realizar un estudio sobre el uso de Unity, C#, MLAgents y Python, y herramientas complementarias para el proyecto. </a:t>
            </a:r>
            <a:endParaRPr sz="1700"/>
          </a:p>
          <a:p>
            <a:pPr marL="457200" lvl="0" indent="-336550" algn="just" rtl="0">
              <a:lnSpc>
                <a:spcPct val="115000"/>
              </a:lnSpc>
              <a:spcBef>
                <a:spcPts val="0"/>
              </a:spcBef>
              <a:spcAft>
                <a:spcPts val="0"/>
              </a:spcAft>
              <a:buSzPts val="1700"/>
              <a:buChar char="❖"/>
            </a:pPr>
            <a:r>
              <a:rPr lang="en" sz="1700"/>
              <a:t>Realizar estado del arte de los avances sobre la aplicación del Aprendizaje por refuerzo. </a:t>
            </a:r>
            <a:endParaRPr sz="1700"/>
          </a:p>
          <a:p>
            <a:pPr marL="457200" lvl="0" indent="-336550" algn="just" rtl="0">
              <a:lnSpc>
                <a:spcPct val="115000"/>
              </a:lnSpc>
              <a:spcBef>
                <a:spcPts val="0"/>
              </a:spcBef>
              <a:spcAft>
                <a:spcPts val="0"/>
              </a:spcAft>
              <a:buSzPts val="1700"/>
              <a:buChar char="❖"/>
            </a:pPr>
            <a:r>
              <a:rPr lang="en" sz="1700"/>
              <a:t>Elaborar un marco teórico sobre la generación de ambientes tridimensionales y Aprendizaje por refuerzo. </a:t>
            </a:r>
            <a:endParaRPr sz="1700"/>
          </a:p>
          <a:p>
            <a:pPr marL="457200" lvl="0" indent="-336550" algn="just" rtl="0">
              <a:lnSpc>
                <a:spcPct val="115000"/>
              </a:lnSpc>
              <a:spcBef>
                <a:spcPts val="0"/>
              </a:spcBef>
              <a:spcAft>
                <a:spcPts val="0"/>
              </a:spcAft>
              <a:buSzPts val="1700"/>
              <a:buChar char="❖"/>
            </a:pPr>
            <a:r>
              <a:rPr lang="en" sz="1700"/>
              <a:t>Desarrollar un entorno 3D en Unity donde se realice las interacciones entre los objetos mediante aprendizaje por refuerzo. </a:t>
            </a:r>
            <a:endParaRPr sz="1700"/>
          </a:p>
          <a:p>
            <a:pPr marL="457200" lvl="0" indent="-336550" algn="just" rtl="0">
              <a:lnSpc>
                <a:spcPct val="115000"/>
              </a:lnSpc>
              <a:spcBef>
                <a:spcPts val="0"/>
              </a:spcBef>
              <a:spcAft>
                <a:spcPts val="0"/>
              </a:spcAft>
              <a:buSzPts val="1700"/>
              <a:buChar char="❖"/>
            </a:pPr>
            <a:r>
              <a:rPr lang="en" sz="1700"/>
              <a:t>Comparar diferentes formas de aplicar el aprendizaje por refuerzo y usar la más eficiente para el proyecto.</a:t>
            </a:r>
            <a:endParaRPr sz="900"/>
          </a:p>
        </p:txBody>
      </p:sp>
      <p:cxnSp>
        <p:nvCxnSpPr>
          <p:cNvPr id="222" name="Google Shape;222;p33"/>
          <p:cNvCxnSpPr/>
          <p:nvPr/>
        </p:nvCxnSpPr>
        <p:spPr>
          <a:xfrm>
            <a:off x="4538625" y="879275"/>
            <a:ext cx="4574400" cy="0"/>
          </a:xfrm>
          <a:prstGeom prst="straightConnector1">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3810EB0A-DC17-CA5E-7F12-14247E97B19B}"/>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8/37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flipH="1">
            <a:off x="3839543" y="16898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Marco Conceptual</a:t>
            </a:r>
            <a:endParaRPr/>
          </a:p>
        </p:txBody>
      </p:sp>
      <p:sp>
        <p:nvSpPr>
          <p:cNvPr id="235" name="Google Shape;235;p35"/>
          <p:cNvSpPr txBox="1">
            <a:spLocks noGrp="1"/>
          </p:cNvSpPr>
          <p:nvPr>
            <p:ph type="title" idx="2"/>
          </p:nvPr>
        </p:nvSpPr>
        <p:spPr>
          <a:xfrm flipH="1">
            <a:off x="6055943" y="3090688"/>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03</a:t>
            </a:r>
            <a:endParaRPr>
              <a:solidFill>
                <a:schemeClr val="dk2"/>
              </a:solidFill>
            </a:endParaRPr>
          </a:p>
        </p:txBody>
      </p:sp>
      <p:cxnSp>
        <p:nvCxnSpPr>
          <p:cNvPr id="236" name="Google Shape;236;p35"/>
          <p:cNvCxnSpPr/>
          <p:nvPr/>
        </p:nvCxnSpPr>
        <p:spPr>
          <a:xfrm>
            <a:off x="3877300" y="2925850"/>
            <a:ext cx="5293500" cy="0"/>
          </a:xfrm>
          <a:prstGeom prst="straightConnector1">
            <a:avLst/>
          </a:prstGeom>
          <a:noFill/>
          <a:ln w="9525" cap="flat" cmpd="sng">
            <a:solidFill>
              <a:schemeClr val="dk2"/>
            </a:solidFill>
            <a:prstDash val="solid"/>
            <a:round/>
            <a:headEnd type="none" w="med" len="med"/>
            <a:tailEnd type="none" w="med" len="med"/>
          </a:ln>
        </p:spPr>
      </p:cxnSp>
      <p:sp>
        <p:nvSpPr>
          <p:cNvPr id="237" name="Google Shape;237;p35"/>
          <p:cNvSpPr txBox="1"/>
          <p:nvPr/>
        </p:nvSpPr>
        <p:spPr>
          <a:xfrm>
            <a:off x="4142000" y="2925850"/>
            <a:ext cx="3204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Estudio Bibliométrico y Marco Teórico</a:t>
            </a:r>
            <a:endParaRPr sz="1600">
              <a:solidFill>
                <a:schemeClr val="dk1"/>
              </a:solidFill>
              <a:latin typeface="Roboto Condensed Light"/>
              <a:ea typeface="Roboto Condensed Light"/>
              <a:cs typeface="Roboto Condensed Light"/>
              <a:sym typeface="Roboto Condensed Light"/>
            </a:endParaRPr>
          </a:p>
        </p:txBody>
      </p:sp>
      <p:sp>
        <p:nvSpPr>
          <p:cNvPr id="2" name="CuadroTexto 1">
            <a:extLst>
              <a:ext uri="{FF2B5EF4-FFF2-40B4-BE49-F238E27FC236}">
                <a16:creationId xmlns:a16="http://schemas.microsoft.com/office/drawing/2014/main" id="{51A03FC6-82F2-0CEE-2332-D0F4558A07F4}"/>
              </a:ext>
            </a:extLst>
          </p:cNvPr>
          <p:cNvSpPr txBox="1"/>
          <p:nvPr/>
        </p:nvSpPr>
        <p:spPr>
          <a:xfrm>
            <a:off x="124691" y="4710545"/>
            <a:ext cx="1025236" cy="246221"/>
          </a:xfrm>
          <a:prstGeom prst="rect">
            <a:avLst/>
          </a:prstGeom>
          <a:noFill/>
        </p:spPr>
        <p:txBody>
          <a:bodyPr wrap="square" rtlCol="0">
            <a:spAutoFit/>
          </a:bodyPr>
          <a:lstStyle/>
          <a:p>
            <a:r>
              <a:rPr lang="es-CL" sz="1000">
                <a:solidFill>
                  <a:schemeClr val="bg2"/>
                </a:solidFill>
              </a:rPr>
              <a:t>9/37</a:t>
            </a: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8C884CA876B3BF4FAB2E8B352F840A66" ma:contentTypeVersion="6" ma:contentTypeDescription="Crear nuevo documento." ma:contentTypeScope="" ma:versionID="9c9369f061a0eb9352d0c5e6d2b144bb">
  <xsd:schema xmlns:xsd="http://www.w3.org/2001/XMLSchema" xmlns:xs="http://www.w3.org/2001/XMLSchema" xmlns:p="http://schemas.microsoft.com/office/2006/metadata/properties" xmlns:ns2="a90519c1-e7a1-49f7-8d04-e7e5cc071b54" xmlns:ns3="49f4df86-d690-4de8-812e-bcf651e65bc6" targetNamespace="http://schemas.microsoft.com/office/2006/metadata/properties" ma:root="true" ma:fieldsID="5cefa1881bf6128e900741d4b9722f9d" ns2:_="" ns3:_="">
    <xsd:import namespace="a90519c1-e7a1-49f7-8d04-e7e5cc071b54"/>
    <xsd:import namespace="49f4df86-d690-4de8-812e-bcf651e65bc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0519c1-e7a1-49f7-8d04-e7e5cc071b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9f4df86-d690-4de8-812e-bcf651e65bc6"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C50231-DCDC-4CCB-B11F-551079EE2E31}">
  <ds:schemaRefs>
    <ds:schemaRef ds:uri="49f4df86-d690-4de8-812e-bcf651e65bc6"/>
    <ds:schemaRef ds:uri="a90519c1-e7a1-49f7-8d04-e7e5cc071b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371151C-2782-440C-B2BF-209CC51E23ED}">
  <ds:schemaRefs>
    <ds:schemaRef ds:uri="49f4df86-d690-4de8-812e-bcf651e65bc6"/>
    <ds:schemaRef ds:uri="a90519c1-e7a1-49f7-8d04-e7e5cc071b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4D8793-7E08-468F-AD72-05B290639B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37</Slides>
  <Notes>37</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Tech Newsletter by Slidesgo</vt:lpstr>
      <vt:lpstr>ANÁLISIS DE METODOLOGÍAS DE APRENDIZAJE  POR REFUERZO EN AMBIENTES 3D</vt:lpstr>
      <vt:lpstr>Tabla de Contenidos</vt:lpstr>
      <vt:lpstr>Introducción</vt:lpstr>
      <vt:lpstr>Aprendizaje por Refuerzo</vt:lpstr>
      <vt:lpstr>Motivación</vt:lpstr>
      <vt:lpstr>Objetivos</vt:lpstr>
      <vt:lpstr>Objetivo General</vt:lpstr>
      <vt:lpstr>Objetivos Específicos</vt:lpstr>
      <vt:lpstr>Marco Conceptual</vt:lpstr>
      <vt:lpstr>Estudio Bibliométrico</vt:lpstr>
      <vt:lpstr>Estudio Bibliométrico</vt:lpstr>
      <vt:lpstr>Marco Teórico</vt:lpstr>
      <vt:lpstr>Marco Teórico</vt:lpstr>
      <vt:lpstr>Marco Teórico</vt:lpstr>
      <vt:lpstr>Estado del Arte</vt:lpstr>
      <vt:lpstr>Estado de Arte</vt:lpstr>
      <vt:lpstr>Estado de Arte</vt:lpstr>
      <vt:lpstr>Estado de Arte</vt:lpstr>
      <vt:lpstr>Metodología</vt:lpstr>
      <vt:lpstr>Aporte del Proyecto</vt:lpstr>
      <vt:lpstr>Etapas del Desarrollo</vt:lpstr>
      <vt:lpstr>Etapa 1: Implementando RL</vt:lpstr>
      <vt:lpstr>Etapa 1: Implementando RL con Unity</vt:lpstr>
      <vt:lpstr>Etapa 2: Paso 1- Análisis de Brazo Robótico</vt:lpstr>
      <vt:lpstr>Etapa 2: Paso 2- Entradas de Movimiento</vt:lpstr>
      <vt:lpstr>Etapa 2: Paso 3- Comunicación Unity (C#) con Python.</vt:lpstr>
      <vt:lpstr>Etapa 2: Paso 4- Condiciones de Premio o Castigo.</vt:lpstr>
      <vt:lpstr>Etapa 2: Paso 4- Condiciones de Premio o Castigo.</vt:lpstr>
      <vt:lpstr>Resultados</vt:lpstr>
      <vt:lpstr>Comparativa de entrenamiento de RL del Brazo Robótico.</vt:lpstr>
      <vt:lpstr>Resultados de Entrenamientos (2 Hidden Layers)</vt:lpstr>
      <vt:lpstr>Resultados de Entrenamientos (3 Hidden Layers)</vt:lpstr>
      <vt:lpstr>Conclusiones</vt:lpstr>
      <vt:lpstr>Conclusiones</vt:lpstr>
      <vt:lpstr>Trabajos Futuros</vt:lpstr>
      <vt:lpstr>Muchas  Gracias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METODOLOGÍAS DE APRENDIZAJE  POR REFUERZO EN AMBIENTES 3D</dc:title>
  <cp:revision>1</cp:revision>
  <dcterms:modified xsi:type="dcterms:W3CDTF">2023-01-05T19:20:20Z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0x0101008C884CA876B3BF4FAB2E8B352F840A66</vt:lpwstr>
  </property>
</Properties>
</file>